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2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58" r:id="rId1"/>
    <p:sldMasterId id="2147484068" r:id="rId2"/>
    <p:sldMasterId id="2147484087" r:id="rId3"/>
  </p:sldMasterIdLst>
  <p:notesMasterIdLst>
    <p:notesMasterId r:id="rId96"/>
  </p:notesMasterIdLst>
  <p:handoutMasterIdLst>
    <p:handoutMasterId r:id="rId97"/>
  </p:handoutMasterIdLst>
  <p:sldIdLst>
    <p:sldId id="963" r:id="rId4"/>
    <p:sldId id="964" r:id="rId5"/>
    <p:sldId id="965" r:id="rId6"/>
    <p:sldId id="966" r:id="rId7"/>
    <p:sldId id="1053" r:id="rId8"/>
    <p:sldId id="1068" r:id="rId9"/>
    <p:sldId id="1152" r:id="rId10"/>
    <p:sldId id="1153" r:id="rId11"/>
    <p:sldId id="1082" r:id="rId12"/>
    <p:sldId id="1069" r:id="rId13"/>
    <p:sldId id="1154" r:id="rId14"/>
    <p:sldId id="971" r:id="rId15"/>
    <p:sldId id="1086" r:id="rId16"/>
    <p:sldId id="1071" r:id="rId17"/>
    <p:sldId id="974" r:id="rId18"/>
    <p:sldId id="1078" r:id="rId19"/>
    <p:sldId id="1087" r:id="rId20"/>
    <p:sldId id="976" r:id="rId21"/>
    <p:sldId id="977" r:id="rId22"/>
    <p:sldId id="1146" r:id="rId23"/>
    <p:sldId id="1147" r:id="rId24"/>
    <p:sldId id="1113" r:id="rId25"/>
    <p:sldId id="1114" r:id="rId26"/>
    <p:sldId id="1129" r:id="rId27"/>
    <p:sldId id="1144" r:id="rId28"/>
    <p:sldId id="1145" r:id="rId29"/>
    <p:sldId id="1091" r:id="rId30"/>
    <p:sldId id="1141" r:id="rId31"/>
    <p:sldId id="986" r:id="rId32"/>
    <p:sldId id="1148" r:id="rId33"/>
    <p:sldId id="1084" r:id="rId34"/>
    <p:sldId id="1085" r:id="rId35"/>
    <p:sldId id="1126" r:id="rId36"/>
    <p:sldId id="1122" r:id="rId37"/>
    <p:sldId id="1123" r:id="rId38"/>
    <p:sldId id="990" r:id="rId39"/>
    <p:sldId id="1092" r:id="rId40"/>
    <p:sldId id="1104" r:id="rId41"/>
    <p:sldId id="1149" r:id="rId42"/>
    <p:sldId id="1127" r:id="rId43"/>
    <p:sldId id="1093" r:id="rId44"/>
    <p:sldId id="1132" r:id="rId45"/>
    <p:sldId id="1135" r:id="rId46"/>
    <p:sldId id="996" r:id="rId47"/>
    <p:sldId id="997" r:id="rId48"/>
    <p:sldId id="1049" r:id="rId49"/>
    <p:sldId id="1050" r:id="rId50"/>
    <p:sldId id="1001" r:id="rId51"/>
    <p:sldId id="1000" r:id="rId52"/>
    <p:sldId id="1077" r:id="rId53"/>
    <p:sldId id="1150" r:id="rId54"/>
    <p:sldId id="1099" r:id="rId55"/>
    <p:sldId id="1095" r:id="rId56"/>
    <p:sldId id="1096" r:id="rId57"/>
    <p:sldId id="1098" r:id="rId58"/>
    <p:sldId id="1009" r:id="rId59"/>
    <p:sldId id="1010" r:id="rId60"/>
    <p:sldId id="1011" r:id="rId61"/>
    <p:sldId id="1012" r:id="rId62"/>
    <p:sldId id="1013" r:id="rId63"/>
    <p:sldId id="1061" r:id="rId64"/>
    <p:sldId id="1136" r:id="rId65"/>
    <p:sldId id="1137" r:id="rId66"/>
    <p:sldId id="1015" r:id="rId67"/>
    <p:sldId id="1101" r:id="rId68"/>
    <p:sldId id="1102" r:id="rId69"/>
    <p:sldId id="1103" r:id="rId70"/>
    <p:sldId id="1062" r:id="rId71"/>
    <p:sldId id="1067" r:id="rId72"/>
    <p:sldId id="1100" r:id="rId73"/>
    <p:sldId id="1065" r:id="rId74"/>
    <p:sldId id="1131" r:id="rId75"/>
    <p:sldId id="1107" r:id="rId76"/>
    <p:sldId id="1030" r:id="rId77"/>
    <p:sldId id="1031" r:id="rId78"/>
    <p:sldId id="1032" r:id="rId79"/>
    <p:sldId id="1033" r:id="rId80"/>
    <p:sldId id="1151" r:id="rId81"/>
    <p:sldId id="1108" r:id="rId82"/>
    <p:sldId id="1035" r:id="rId83"/>
    <p:sldId id="1036" r:id="rId84"/>
    <p:sldId id="1037" r:id="rId85"/>
    <p:sldId id="1038" r:id="rId86"/>
    <p:sldId id="1039" r:id="rId87"/>
    <p:sldId id="1040" r:id="rId88"/>
    <p:sldId id="1138" r:id="rId89"/>
    <p:sldId id="1139" r:id="rId90"/>
    <p:sldId id="1128" r:id="rId91"/>
    <p:sldId id="955" r:id="rId92"/>
    <p:sldId id="1043" r:id="rId93"/>
    <p:sldId id="1044" r:id="rId94"/>
    <p:sldId id="1045" r:id="rId95"/>
  </p:sldIdLst>
  <p:sldSz cx="9144000" cy="5143500" type="screen16x9"/>
  <p:notesSz cx="6858000" cy="1001395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1pPr>
    <a:lvl2pPr marL="389717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2pPr>
    <a:lvl3pPr marL="779435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3pPr>
    <a:lvl4pPr marL="1169152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4pPr>
    <a:lvl5pPr marL="1558869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5pPr>
    <a:lvl6pPr marL="1948586" algn="l" defTabSz="779435" rtl="0" eaLnBrk="1" latinLnBrk="0" hangingPunct="1"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6pPr>
    <a:lvl7pPr marL="2338304" algn="l" defTabSz="779435" rtl="0" eaLnBrk="1" latinLnBrk="0" hangingPunct="1"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7pPr>
    <a:lvl8pPr marL="2728021" algn="l" defTabSz="779435" rtl="0" eaLnBrk="1" latinLnBrk="0" hangingPunct="1"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8pPr>
    <a:lvl9pPr marL="3117738" algn="l" defTabSz="779435" rtl="0" eaLnBrk="1" latinLnBrk="0" hangingPunct="1">
      <a:defRPr sz="1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02" userDrawn="1">
          <p15:clr>
            <a:srgbClr val="A4A3A4"/>
          </p15:clr>
        </p15:guide>
        <p15:guide id="3" orient="horz" pos="645" userDrawn="1">
          <p15:clr>
            <a:srgbClr val="A4A3A4"/>
          </p15:clr>
        </p15:guide>
        <p15:guide id="4" orient="horz" pos="3239" userDrawn="1">
          <p15:clr>
            <a:srgbClr val="A4A3A4"/>
          </p15:clr>
        </p15:guide>
        <p15:guide id="5" orient="horz" pos="1960" userDrawn="1">
          <p15:clr>
            <a:srgbClr val="A4A3A4"/>
          </p15:clr>
        </p15:guide>
        <p15:guide id="6" orient="horz" pos="2595" userDrawn="1">
          <p15:clr>
            <a:srgbClr val="A4A3A4"/>
          </p15:clr>
        </p15:guide>
        <p15:guide id="7" pos="2313" userDrawn="1">
          <p15:clr>
            <a:srgbClr val="A4A3A4"/>
          </p15:clr>
        </p15:guide>
        <p15:guide id="10" pos="1156" userDrawn="1">
          <p15:clr>
            <a:srgbClr val="A4A3A4"/>
          </p15:clr>
        </p15:guide>
        <p15:guide id="11" pos="3470" userDrawn="1">
          <p15:clr>
            <a:srgbClr val="A4A3A4"/>
          </p15:clr>
        </p15:guide>
        <p15:guide id="13" pos="46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 Seck" initials="CS" lastIdx="2" clrIdx="0">
    <p:extLst>
      <p:ext uri="{19B8F6BF-5375-455C-9EA6-DF929625EA0E}">
        <p15:presenceInfo xmlns:p15="http://schemas.microsoft.com/office/powerpoint/2012/main" userId="85858a74f1bcfd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A2C"/>
    <a:srgbClr val="E5B6AE"/>
    <a:srgbClr val="C8534C"/>
    <a:srgbClr val="C7D096"/>
    <a:srgbClr val="AEDAE3"/>
    <a:srgbClr val="000000"/>
    <a:srgbClr val="D9D9D9"/>
    <a:srgbClr val="EC7974"/>
    <a:srgbClr val="2C8E24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83610" autoAdjust="0"/>
  </p:normalViewPr>
  <p:slideViewPr>
    <p:cSldViewPr snapToGrid="0" showGuides="1">
      <p:cViewPr varScale="1">
        <p:scale>
          <a:sx n="86" d="100"/>
          <a:sy n="86" d="100"/>
        </p:scale>
        <p:origin x="588" y="56"/>
      </p:cViewPr>
      <p:guideLst>
        <p:guide orient="horz" pos="1302"/>
        <p:guide orient="horz" pos="645"/>
        <p:guide orient="horz" pos="3239"/>
        <p:guide orient="horz" pos="1960"/>
        <p:guide orient="horz" pos="2595"/>
        <p:guide pos="2313"/>
        <p:guide pos="1156"/>
        <p:guide pos="3470"/>
        <p:guide pos="46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4968"/>
    </p:cViewPr>
  </p:sorterViewPr>
  <p:notesViewPr>
    <p:cSldViewPr snapToGrid="0" showGuides="1">
      <p:cViewPr varScale="1">
        <p:scale>
          <a:sx n="47" d="100"/>
          <a:sy n="47" d="100"/>
        </p:scale>
        <p:origin x="2288" y="16"/>
      </p:cViewPr>
      <p:guideLst>
        <p:guide orient="horz" pos="315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Tabelle1!$C$1</c:f>
              <c:strCache>
                <c:ptCount val="1"/>
                <c:pt idx="0">
                  <c:v>Klassisch</c:v>
                </c:pt>
              </c:strCache>
            </c:strRef>
          </c:tx>
          <c:marker>
            <c:symbol val="none"/>
          </c:marker>
          <c:cat>
            <c:strRef>
              <c:f>Tabelle1!$A$2:$A$7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</c:v>
                </c:pt>
                <c:pt idx="1">
                  <c:v>0.1</c:v>
                </c:pt>
                <c:pt idx="2">
                  <c:v>0.30000000000000032</c:v>
                </c:pt>
                <c:pt idx="3">
                  <c:v>0.8</c:v>
                </c:pt>
                <c:pt idx="4">
                  <c:v>2.2999999999999998</c:v>
                </c:pt>
                <c:pt idx="5">
                  <c:v>6.3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790240"/>
        <c:axId val="263790800"/>
      </c:lineChart>
      <c:catAx>
        <c:axId val="263790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63790800"/>
        <c:crosses val="autoZero"/>
        <c:auto val="1"/>
        <c:lblAlgn val="ctr"/>
        <c:lblOffset val="100"/>
        <c:noMultiLvlLbl val="0"/>
      </c:catAx>
      <c:valAx>
        <c:axId val="2637908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one"/>
        <c:crossAx val="26379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XP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Tabelle1!$A$2:$A$7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5.5</c:v>
                </c:pt>
                <c:pt idx="3">
                  <c:v>6</c:v>
                </c:pt>
                <c:pt idx="4">
                  <c:v>6.2</c:v>
                </c:pt>
                <c:pt idx="5">
                  <c:v>6.3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758032"/>
        <c:axId val="175760272"/>
      </c:lineChart>
      <c:catAx>
        <c:axId val="175758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5760272"/>
        <c:crosses val="autoZero"/>
        <c:auto val="1"/>
        <c:lblAlgn val="ctr"/>
        <c:lblOffset val="100"/>
        <c:noMultiLvlLbl val="0"/>
      </c:catAx>
      <c:valAx>
        <c:axId val="175760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one"/>
        <c:crossAx val="1757580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0689306781174941E-2"/>
          <c:y val="0.15389355497229512"/>
          <c:w val="0.90178566980910579"/>
          <c:h val="0.79971449402158068"/>
        </c:manualLayout>
      </c:layout>
      <c:areaChart>
        <c:grouping val="standar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Complete</c:v>
                </c:pt>
              </c:strCache>
            </c:strRef>
          </c:tx>
          <c:spPr>
            <a:solidFill>
              <a:srgbClr val="2D2D8A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InCube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  <c:pt idx="6">
                  <c:v>15</c:v>
                </c:pt>
                <c:pt idx="7">
                  <c:v>18</c:v>
                </c:pt>
                <c:pt idx="8">
                  <c:v>21</c:v>
                </c:pt>
                <c:pt idx="9">
                  <c:v>24</c:v>
                </c:pt>
                <c:pt idx="10">
                  <c:v>27</c:v>
                </c:pt>
                <c:pt idx="11">
                  <c:v>30</c:v>
                </c:pt>
                <c:pt idx="12">
                  <c:v>33</c:v>
                </c:pt>
                <c:pt idx="13">
                  <c:v>36</c:v>
                </c:pt>
                <c:pt idx="14">
                  <c:v>39</c:v>
                </c:pt>
                <c:pt idx="15">
                  <c:v>42</c:v>
                </c:pt>
                <c:pt idx="16">
                  <c:v>45</c:v>
                </c:pt>
              </c:numCache>
            </c:numRef>
          </c:val>
        </c:ser>
        <c:ser>
          <c:idx val="2"/>
          <c:order val="2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3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6"/>
          <c:order val="6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93408"/>
        <c:axId val="292493968"/>
      </c:areaChart>
      <c:dateAx>
        <c:axId val="292493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292493968"/>
        <c:crosses val="autoZero"/>
        <c:auto val="1"/>
        <c:lblOffset val="100"/>
        <c:baseTimeUnit val="days"/>
      </c:dateAx>
      <c:valAx>
        <c:axId val="292493968"/>
        <c:scaling>
          <c:orientation val="minMax"/>
          <c:max val="5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292493408"/>
        <c:crosses val="autoZero"/>
        <c:crossBetween val="midCat"/>
      </c:valAx>
    </c:plotArea>
    <c:plotVisOnly val="1"/>
    <c:dispBlanksAs val="zero"/>
    <c:showDLblsOverMax val="0"/>
  </c:chart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0689306781174941E-2"/>
          <c:y val="0.15389355497229512"/>
          <c:w val="0.90178566980910579"/>
          <c:h val="0.79971449402158068"/>
        </c:manualLayout>
      </c:layout>
      <c:areaChart>
        <c:grouping val="standar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Complete</c:v>
                </c:pt>
              </c:strCache>
            </c:strRef>
          </c:tx>
          <c:spPr>
            <a:solidFill>
              <a:srgbClr val="2D2D8A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InCube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  <c:pt idx="6">
                  <c:v>15</c:v>
                </c:pt>
                <c:pt idx="7">
                  <c:v>18</c:v>
                </c:pt>
                <c:pt idx="8">
                  <c:v>21</c:v>
                </c:pt>
                <c:pt idx="9">
                  <c:v>24</c:v>
                </c:pt>
                <c:pt idx="10">
                  <c:v>27</c:v>
                </c:pt>
                <c:pt idx="11">
                  <c:v>30</c:v>
                </c:pt>
                <c:pt idx="12">
                  <c:v>33</c:v>
                </c:pt>
                <c:pt idx="13">
                  <c:v>36</c:v>
                </c:pt>
                <c:pt idx="14">
                  <c:v>39</c:v>
                </c:pt>
                <c:pt idx="15">
                  <c:v>42</c:v>
                </c:pt>
                <c:pt idx="16">
                  <c:v>45</c:v>
                </c:pt>
              </c:numCache>
            </c:numRef>
          </c:val>
        </c:ser>
        <c:ser>
          <c:idx val="2"/>
          <c:order val="2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3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6"/>
          <c:order val="6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99568"/>
        <c:axId val="292500128"/>
      </c:areaChart>
      <c:dateAx>
        <c:axId val="29249956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292500128"/>
        <c:crosses val="autoZero"/>
        <c:auto val="1"/>
        <c:lblOffset val="100"/>
        <c:baseTimeUnit val="days"/>
      </c:dateAx>
      <c:valAx>
        <c:axId val="292500128"/>
        <c:scaling>
          <c:orientation val="minMax"/>
          <c:max val="5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292499568"/>
        <c:crosses val="autoZero"/>
        <c:crossBetween val="midCat"/>
      </c:valAx>
    </c:plotArea>
    <c:plotVisOnly val="1"/>
    <c:dispBlanksAs val="zero"/>
    <c:showDLblsOverMax val="0"/>
  </c:chart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0689306781174941E-2"/>
          <c:y val="0.15389355497229512"/>
          <c:w val="0.90178566980910579"/>
          <c:h val="0.79971449402158068"/>
        </c:manualLayout>
      </c:layout>
      <c:areaChart>
        <c:grouping val="standar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Complete</c:v>
                </c:pt>
              </c:strCache>
            </c:strRef>
          </c:tx>
          <c:spPr>
            <a:solidFill>
              <a:srgbClr val="2D2D8A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InCube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  <c:pt idx="6">
                  <c:v>15</c:v>
                </c:pt>
                <c:pt idx="7">
                  <c:v>18</c:v>
                </c:pt>
                <c:pt idx="8">
                  <c:v>21</c:v>
                </c:pt>
                <c:pt idx="9">
                  <c:v>24</c:v>
                </c:pt>
                <c:pt idx="10">
                  <c:v>27</c:v>
                </c:pt>
                <c:pt idx="11">
                  <c:v>30</c:v>
                </c:pt>
                <c:pt idx="12">
                  <c:v>33</c:v>
                </c:pt>
                <c:pt idx="13">
                  <c:v>36</c:v>
                </c:pt>
                <c:pt idx="14">
                  <c:v>39</c:v>
                </c:pt>
                <c:pt idx="15">
                  <c:v>42</c:v>
                </c:pt>
                <c:pt idx="16">
                  <c:v>45</c:v>
                </c:pt>
              </c:numCache>
            </c:numRef>
          </c:val>
        </c:ser>
        <c:ser>
          <c:idx val="2"/>
          <c:order val="2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3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6"/>
          <c:order val="6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40546</c:v>
                </c:pt>
                <c:pt idx="1">
                  <c:v>40560</c:v>
                </c:pt>
                <c:pt idx="2">
                  <c:v>40574</c:v>
                </c:pt>
                <c:pt idx="3">
                  <c:v>40588</c:v>
                </c:pt>
                <c:pt idx="4">
                  <c:v>40602</c:v>
                </c:pt>
                <c:pt idx="5">
                  <c:v>40616</c:v>
                </c:pt>
                <c:pt idx="6">
                  <c:v>40630</c:v>
                </c:pt>
                <c:pt idx="7">
                  <c:v>40644</c:v>
                </c:pt>
                <c:pt idx="8">
                  <c:v>40658</c:v>
                </c:pt>
                <c:pt idx="9">
                  <c:v>40672</c:v>
                </c:pt>
                <c:pt idx="10">
                  <c:v>40686</c:v>
                </c:pt>
                <c:pt idx="11">
                  <c:v>40700</c:v>
                </c:pt>
                <c:pt idx="12">
                  <c:v>40714</c:v>
                </c:pt>
                <c:pt idx="13">
                  <c:v>40728</c:v>
                </c:pt>
                <c:pt idx="14">
                  <c:v>40742</c:v>
                </c:pt>
                <c:pt idx="15">
                  <c:v>40756</c:v>
                </c:pt>
                <c:pt idx="16">
                  <c:v>40770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506288"/>
        <c:axId val="292364512"/>
      </c:areaChart>
      <c:dateAx>
        <c:axId val="29250628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292364512"/>
        <c:crosses val="autoZero"/>
        <c:auto val="1"/>
        <c:lblOffset val="100"/>
        <c:baseTimeUnit val="days"/>
      </c:dateAx>
      <c:valAx>
        <c:axId val="292364512"/>
        <c:scaling>
          <c:orientation val="minMax"/>
          <c:max val="5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29250628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0689306781174941E-2"/>
          <c:y val="0.15389355497229512"/>
          <c:w val="0.90178566980910579"/>
          <c:h val="0.79971449402158068"/>
        </c:manualLayout>
      </c:layout>
      <c:areaChart>
        <c:grouping val="standar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Complete</c:v>
                </c:pt>
              </c:strCache>
            </c:strRef>
          </c:tx>
          <c:spPr>
            <a:solidFill>
              <a:srgbClr val="2D2D8A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InCube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  <c:pt idx="6">
                  <c:v>15</c:v>
                </c:pt>
                <c:pt idx="7">
                  <c:v>18</c:v>
                </c:pt>
                <c:pt idx="8">
                  <c:v>21</c:v>
                </c:pt>
                <c:pt idx="9">
                  <c:v>24</c:v>
                </c:pt>
                <c:pt idx="10">
                  <c:v>27</c:v>
                </c:pt>
                <c:pt idx="11">
                  <c:v>30</c:v>
                </c:pt>
                <c:pt idx="12">
                  <c:v>33</c:v>
                </c:pt>
                <c:pt idx="13">
                  <c:v>36</c:v>
                </c:pt>
                <c:pt idx="14">
                  <c:v>39</c:v>
                </c:pt>
                <c:pt idx="15">
                  <c:v>42</c:v>
                </c:pt>
                <c:pt idx="16">
                  <c:v>45</c:v>
                </c:pt>
              </c:numCache>
            </c:numRef>
          </c:val>
        </c:ser>
        <c:ser>
          <c:idx val="2"/>
          <c:order val="2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3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6"/>
          <c:order val="6"/>
          <c:tx>
            <c:strRef>
              <c:f>Tabelle3!#REF!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70672"/>
        <c:axId val="292371232"/>
      </c:areaChart>
      <c:dateAx>
        <c:axId val="2923706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292371232"/>
        <c:crosses val="autoZero"/>
        <c:auto val="1"/>
        <c:lblOffset val="100"/>
        <c:baseTimeUnit val="days"/>
      </c:dateAx>
      <c:valAx>
        <c:axId val="292371232"/>
        <c:scaling>
          <c:orientation val="minMax"/>
          <c:max val="5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292370672"/>
        <c:crosses val="autoZero"/>
        <c:crossBetween val="midCat"/>
      </c:valAx>
    </c:plotArea>
    <c:plotVisOnly val="1"/>
    <c:dispBlanksAs val="zero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7</c:v>
                </c:pt>
                <c:pt idx="7">
                  <c:v>9</c:v>
                </c:pt>
                <c:pt idx="8">
                  <c:v>11</c:v>
                </c:pt>
                <c:pt idx="9">
                  <c:v>13</c:v>
                </c:pt>
                <c:pt idx="10">
                  <c:v>17</c:v>
                </c:pt>
                <c:pt idx="11">
                  <c:v>21</c:v>
                </c:pt>
                <c:pt idx="12">
                  <c:v>25</c:v>
                </c:pt>
                <c:pt idx="13">
                  <c:v>29</c:v>
                </c:pt>
                <c:pt idx="14">
                  <c:v>37</c:v>
                </c:pt>
                <c:pt idx="15">
                  <c:v>45</c:v>
                </c:pt>
                <c:pt idx="16">
                  <c:v>53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Star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1</c:v>
                </c:pt>
                <c:pt idx="15">
                  <c:v>5</c:v>
                </c:pt>
                <c:pt idx="16">
                  <c:v>7</c:v>
                </c:pt>
              </c:numCache>
            </c:numRef>
          </c:val>
        </c:ser>
        <c:ser>
          <c:idx val="2"/>
          <c:order val="2"/>
          <c:tx>
            <c:strRef>
              <c:f>Tabelle3!$D$1</c:f>
              <c:strCache>
                <c:ptCount val="1"/>
                <c:pt idx="0">
                  <c:v>Stage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3000"/>
                    <a:lumMod val="102000"/>
                  </a:schemeClr>
                </a:gs>
                <a:gs pos="50000">
                  <a:schemeClr val="accent3">
                    <a:shade val="100000"/>
                    <a:satMod val="110000"/>
                    <a:lumMod val="100000"/>
                  </a:schemeClr>
                </a:gs>
                <a:gs pos="100000">
                  <a:schemeClr val="accent3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Tabelle3!$D$2:$D$18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</c:ser>
        <c:ser>
          <c:idx val="3"/>
          <c:order val="3"/>
          <c:tx>
            <c:strRef>
              <c:f>Tabelle3!$E$1</c:f>
              <c:strCache>
                <c:ptCount val="1"/>
                <c:pt idx="0">
                  <c:v>Stage In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Tabelle3!$E$2:$E$18</c:f>
              <c:numCache>
                <c:formatCode>General</c:formatCode>
                <c:ptCount val="17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18</c:v>
                </c:pt>
                <c:pt idx="11">
                  <c:v>16</c:v>
                </c:pt>
                <c:pt idx="12">
                  <c:v>14</c:v>
                </c:pt>
                <c:pt idx="13">
                  <c:v>12</c:v>
                </c:pt>
                <c:pt idx="14">
                  <c:v>12</c:v>
                </c:pt>
                <c:pt idx="15">
                  <c:v>6</c:v>
                </c:pt>
                <c:pt idx="16">
                  <c:v>2</c:v>
                </c:pt>
              </c:numCache>
            </c:numRef>
          </c:val>
        </c:ser>
        <c:ser>
          <c:idx val="4"/>
          <c:order val="4"/>
          <c:tx>
            <c:strRef>
              <c:f>Tabelle3!$F$1</c:f>
              <c:strCache>
                <c:ptCount val="1"/>
                <c:pt idx="0">
                  <c:v>Design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Tabelle3!$F$2:$F$18</c:f>
              <c:numCache>
                <c:formatCode>General</c:formatCode>
                <c:ptCount val="17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11</c:v>
                </c:pt>
                <c:pt idx="5">
                  <c:v>15</c:v>
                </c:pt>
                <c:pt idx="6">
                  <c:v>21</c:v>
                </c:pt>
                <c:pt idx="7">
                  <c:v>27</c:v>
                </c:pt>
                <c:pt idx="8">
                  <c:v>33</c:v>
                </c:pt>
                <c:pt idx="9">
                  <c:v>40</c:v>
                </c:pt>
                <c:pt idx="10">
                  <c:v>37</c:v>
                </c:pt>
                <c:pt idx="11">
                  <c:v>43</c:v>
                </c:pt>
                <c:pt idx="12">
                  <c:v>49</c:v>
                </c:pt>
                <c:pt idx="13">
                  <c:v>53</c:v>
                </c:pt>
                <c:pt idx="14">
                  <c:v>47</c:v>
                </c:pt>
                <c:pt idx="15">
                  <c:v>41</c:v>
                </c:pt>
                <c:pt idx="16">
                  <c:v>35</c:v>
                </c:pt>
              </c:numCache>
            </c:numRef>
          </c:val>
        </c:ser>
        <c:ser>
          <c:idx val="5"/>
          <c:order val="5"/>
          <c:tx>
            <c:strRef>
              <c:f>Tabelle3!$G$1</c:f>
              <c:strCache>
                <c:ptCount val="1"/>
                <c:pt idx="0">
                  <c:v>Ready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Tabelle3!$G$2:$G$18</c:f>
              <c:numCache>
                <c:formatCode>General</c:formatCode>
                <c:ptCount val="17"/>
                <c:pt idx="0">
                  <c:v>0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</c:v>
                </c:pt>
                <c:pt idx="10">
                  <c:v>16</c:v>
                </c:pt>
                <c:pt idx="11">
                  <c:v>16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6"/>
          <c:order val="6"/>
          <c:tx>
            <c:strRef>
              <c:f>Tabelle3!$H$1</c:f>
              <c:strCache>
                <c:ptCount val="1"/>
                <c:pt idx="0">
                  <c:v>Backlog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Tabelle3!$H$2:$H$18</c:f>
              <c:numCache>
                <c:formatCode>General</c:formatCode>
                <c:ptCount val="17"/>
                <c:pt idx="0">
                  <c:v>70</c:v>
                </c:pt>
                <c:pt idx="1">
                  <c:v>61</c:v>
                </c:pt>
                <c:pt idx="2">
                  <c:v>52</c:v>
                </c:pt>
                <c:pt idx="3">
                  <c:v>43</c:v>
                </c:pt>
                <c:pt idx="4">
                  <c:v>34</c:v>
                </c:pt>
                <c:pt idx="5">
                  <c:v>25</c:v>
                </c:pt>
                <c:pt idx="6">
                  <c:v>16</c:v>
                </c:pt>
                <c:pt idx="7">
                  <c:v>8</c:v>
                </c:pt>
                <c:pt idx="8">
                  <c:v>30</c:v>
                </c:pt>
                <c:pt idx="9">
                  <c:v>22</c:v>
                </c:pt>
                <c:pt idx="10">
                  <c:v>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77392"/>
        <c:axId val="292377952"/>
      </c:areaChart>
      <c:dateAx>
        <c:axId val="2923773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92377952"/>
        <c:crosses val="autoZero"/>
        <c:auto val="1"/>
        <c:lblOffset val="100"/>
        <c:baseTimeUnit val="days"/>
      </c:dateAx>
      <c:valAx>
        <c:axId val="292377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2377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6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Tabelle3!$B$1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7</c:v>
                </c:pt>
                <c:pt idx="7">
                  <c:v>9</c:v>
                </c:pt>
                <c:pt idx="8">
                  <c:v>11</c:v>
                </c:pt>
                <c:pt idx="9">
                  <c:v>13</c:v>
                </c:pt>
                <c:pt idx="10">
                  <c:v>17</c:v>
                </c:pt>
                <c:pt idx="11">
                  <c:v>21</c:v>
                </c:pt>
                <c:pt idx="12">
                  <c:v>25</c:v>
                </c:pt>
                <c:pt idx="13">
                  <c:v>29</c:v>
                </c:pt>
                <c:pt idx="14">
                  <c:v>37</c:v>
                </c:pt>
                <c:pt idx="15">
                  <c:v>45</c:v>
                </c:pt>
                <c:pt idx="16">
                  <c:v>53</c:v>
                </c:pt>
              </c:numCache>
            </c:numRef>
          </c:val>
        </c:ser>
        <c:ser>
          <c:idx val="1"/>
          <c:order val="1"/>
          <c:tx>
            <c:strRef>
              <c:f>Tabelle3!$C$1</c:f>
              <c:strCache>
                <c:ptCount val="1"/>
                <c:pt idx="0">
                  <c:v>Star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1</c:v>
                </c:pt>
                <c:pt idx="15">
                  <c:v>5</c:v>
                </c:pt>
                <c:pt idx="16">
                  <c:v>7</c:v>
                </c:pt>
              </c:numCache>
            </c:numRef>
          </c:val>
        </c:ser>
        <c:ser>
          <c:idx val="2"/>
          <c:order val="2"/>
          <c:tx>
            <c:strRef>
              <c:f>Tabelle3!$D$1</c:f>
              <c:strCache>
                <c:ptCount val="1"/>
                <c:pt idx="0">
                  <c:v>Stage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3000"/>
                    <a:lumMod val="102000"/>
                  </a:schemeClr>
                </a:gs>
                <a:gs pos="50000">
                  <a:schemeClr val="accent3">
                    <a:shade val="100000"/>
                    <a:satMod val="110000"/>
                    <a:lumMod val="100000"/>
                  </a:schemeClr>
                </a:gs>
                <a:gs pos="100000">
                  <a:schemeClr val="accent3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Tabelle3!$D$2:$D$18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</c:ser>
        <c:ser>
          <c:idx val="3"/>
          <c:order val="3"/>
          <c:tx>
            <c:strRef>
              <c:f>Tabelle3!$E$1</c:f>
              <c:strCache>
                <c:ptCount val="1"/>
                <c:pt idx="0">
                  <c:v>Stage In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Tabelle3!$E$2:$E$18</c:f>
              <c:numCache>
                <c:formatCode>General</c:formatCode>
                <c:ptCount val="17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18</c:v>
                </c:pt>
                <c:pt idx="11">
                  <c:v>16</c:v>
                </c:pt>
                <c:pt idx="12">
                  <c:v>14</c:v>
                </c:pt>
                <c:pt idx="13">
                  <c:v>12</c:v>
                </c:pt>
                <c:pt idx="14">
                  <c:v>12</c:v>
                </c:pt>
                <c:pt idx="15">
                  <c:v>6</c:v>
                </c:pt>
                <c:pt idx="16">
                  <c:v>2</c:v>
                </c:pt>
              </c:numCache>
            </c:numRef>
          </c:val>
        </c:ser>
        <c:ser>
          <c:idx val="4"/>
          <c:order val="4"/>
          <c:tx>
            <c:strRef>
              <c:f>Tabelle3!$F$1</c:f>
              <c:strCache>
                <c:ptCount val="1"/>
                <c:pt idx="0">
                  <c:v>Design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Tabelle3!$F$2:$F$18</c:f>
              <c:numCache>
                <c:formatCode>General</c:formatCode>
                <c:ptCount val="17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11</c:v>
                </c:pt>
                <c:pt idx="5">
                  <c:v>15</c:v>
                </c:pt>
                <c:pt idx="6">
                  <c:v>21</c:v>
                </c:pt>
                <c:pt idx="7">
                  <c:v>27</c:v>
                </c:pt>
                <c:pt idx="8">
                  <c:v>33</c:v>
                </c:pt>
                <c:pt idx="9">
                  <c:v>40</c:v>
                </c:pt>
                <c:pt idx="10">
                  <c:v>37</c:v>
                </c:pt>
                <c:pt idx="11">
                  <c:v>43</c:v>
                </c:pt>
                <c:pt idx="12">
                  <c:v>49</c:v>
                </c:pt>
                <c:pt idx="13">
                  <c:v>53</c:v>
                </c:pt>
                <c:pt idx="14">
                  <c:v>47</c:v>
                </c:pt>
                <c:pt idx="15">
                  <c:v>41</c:v>
                </c:pt>
                <c:pt idx="16">
                  <c:v>35</c:v>
                </c:pt>
              </c:numCache>
            </c:numRef>
          </c:val>
        </c:ser>
        <c:ser>
          <c:idx val="5"/>
          <c:order val="5"/>
          <c:tx>
            <c:strRef>
              <c:f>Tabelle3!$G$1</c:f>
              <c:strCache>
                <c:ptCount val="1"/>
                <c:pt idx="0">
                  <c:v>Ready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Tabelle3!$G$2:$G$18</c:f>
              <c:numCache>
                <c:formatCode>General</c:formatCode>
                <c:ptCount val="17"/>
                <c:pt idx="0">
                  <c:v>0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</c:v>
                </c:pt>
                <c:pt idx="10">
                  <c:v>16</c:v>
                </c:pt>
                <c:pt idx="11">
                  <c:v>16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6"/>
          <c:order val="6"/>
          <c:tx>
            <c:strRef>
              <c:f>Tabelle3!$H$1</c:f>
              <c:strCache>
                <c:ptCount val="1"/>
                <c:pt idx="0">
                  <c:v>Backlog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Tabelle3!$A$2:$A$18</c:f>
              <c:numCache>
                <c:formatCode>m/d/yyyy</c:formatCode>
                <c:ptCount val="17"/>
                <c:pt idx="0">
                  <c:v>40911</c:v>
                </c:pt>
                <c:pt idx="1">
                  <c:v>40925</c:v>
                </c:pt>
                <c:pt idx="2">
                  <c:v>40939</c:v>
                </c:pt>
                <c:pt idx="3">
                  <c:v>40953</c:v>
                </c:pt>
                <c:pt idx="4">
                  <c:v>40967</c:v>
                </c:pt>
                <c:pt idx="5">
                  <c:v>40982</c:v>
                </c:pt>
                <c:pt idx="6">
                  <c:v>40996</c:v>
                </c:pt>
                <c:pt idx="7">
                  <c:v>41010</c:v>
                </c:pt>
                <c:pt idx="8">
                  <c:v>41024</c:v>
                </c:pt>
                <c:pt idx="9">
                  <c:v>41038</c:v>
                </c:pt>
                <c:pt idx="10">
                  <c:v>41052</c:v>
                </c:pt>
                <c:pt idx="11">
                  <c:v>41066</c:v>
                </c:pt>
                <c:pt idx="12">
                  <c:v>41080</c:v>
                </c:pt>
                <c:pt idx="13">
                  <c:v>41094</c:v>
                </c:pt>
                <c:pt idx="14">
                  <c:v>41108</c:v>
                </c:pt>
                <c:pt idx="15">
                  <c:v>41122</c:v>
                </c:pt>
                <c:pt idx="16">
                  <c:v>41136</c:v>
                </c:pt>
              </c:numCache>
            </c:numRef>
          </c:cat>
          <c:val>
            <c:numRef>
              <c:f>Tabelle3!$H$2:$H$18</c:f>
              <c:numCache>
                <c:formatCode>General</c:formatCode>
                <c:ptCount val="17"/>
                <c:pt idx="0">
                  <c:v>70</c:v>
                </c:pt>
                <c:pt idx="1">
                  <c:v>61</c:v>
                </c:pt>
                <c:pt idx="2">
                  <c:v>52</c:v>
                </c:pt>
                <c:pt idx="3">
                  <c:v>43</c:v>
                </c:pt>
                <c:pt idx="4">
                  <c:v>34</c:v>
                </c:pt>
                <c:pt idx="5">
                  <c:v>25</c:v>
                </c:pt>
                <c:pt idx="6">
                  <c:v>16</c:v>
                </c:pt>
                <c:pt idx="7">
                  <c:v>8</c:v>
                </c:pt>
                <c:pt idx="8">
                  <c:v>30</c:v>
                </c:pt>
                <c:pt idx="9">
                  <c:v>22</c:v>
                </c:pt>
                <c:pt idx="10">
                  <c:v>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0448800"/>
        <c:axId val="290449360"/>
      </c:areaChart>
      <c:dateAx>
        <c:axId val="2904488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90449360"/>
        <c:crosses val="autoZero"/>
        <c:auto val="1"/>
        <c:lblOffset val="100"/>
        <c:baseTimeUnit val="days"/>
      </c:dateAx>
      <c:valAx>
        <c:axId val="290449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0448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6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11-14T23:50:29.714" idx="1">
    <p:pos x="5929" y="0"/>
    <p:text/>
    <p:extLst>
      <p:ext uri="{C676402C-5697-4E1C-873F-D02D1690AC5C}">
        <p15:threadingInfo xmlns:p15="http://schemas.microsoft.com/office/powerpoint/2012/main" timeZoneBias="-60"/>
      </p:ext>
    </p:extLst>
  </p:cm>
  <p:cm authorId="1" dt="2012-11-14T23:51:12.020" idx="2">
    <p:pos x="6065" y="13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11-14T23:50:29.714" idx="1">
    <p:pos x="5929" y="0"/>
    <p:text/>
    <p:extLst>
      <p:ext uri="{C676402C-5697-4E1C-873F-D02D1690AC5C}">
        <p15:threadingInfo xmlns:p15="http://schemas.microsoft.com/office/powerpoint/2012/main" timeZoneBias="-60"/>
      </p:ext>
    </p:extLst>
  </p:cm>
  <p:cm authorId="1" dt="2012-11-14T23:51:12.020" idx="2">
    <p:pos x="6065" y="13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EF8761BB-E9DD-49F0-AF72-6225F349B735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smtClean="0"/>
            <a:t>Bus Matrix</a:t>
          </a:r>
          <a:endParaRPr lang="de-DE" sz="1600" dirty="0"/>
        </a:p>
      </dgm:t>
    </dgm:pt>
    <dgm:pt modelId="{A7C2356E-5120-4362-9EF6-3273DCC68F38}" type="parTrans" cxnId="{3D294720-3E8F-4C7E-B4E0-70645E203D57}">
      <dgm:prSet/>
      <dgm:spPr/>
      <dgm:t>
        <a:bodyPr/>
        <a:lstStyle/>
        <a:p>
          <a:endParaRPr lang="de-DE" sz="1600"/>
        </a:p>
      </dgm:t>
    </dgm:pt>
    <dgm:pt modelId="{D7602D6A-990A-4067-B497-BBE3D31BE07C}" type="sibTrans" cxnId="{3D294720-3E8F-4C7E-B4E0-70645E203D57}">
      <dgm:prSet/>
      <dgm:spPr/>
      <dgm:t>
        <a:bodyPr/>
        <a:lstStyle/>
        <a:p>
          <a:endParaRPr lang="de-DE" sz="1600"/>
        </a:p>
      </dgm:t>
    </dgm:pt>
    <dgm:pt modelId="{762E53D6-83AD-46CE-A509-B2D2123C630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sz="1600" dirty="0" smtClean="0"/>
            <a:t>Abstr. Layer</a:t>
          </a:r>
          <a:endParaRPr lang="de-DE" sz="1600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 sz="1600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 sz="1600"/>
        </a:p>
      </dgm:t>
    </dgm:pt>
    <dgm:pt modelId="{BE9F01F4-633D-45BF-ABD3-7D2406DFE471}">
      <dgm:prSet phldrT="[Text]" custT="1"/>
      <dgm:spPr/>
      <dgm:t>
        <a:bodyPr/>
        <a:lstStyle/>
        <a:p>
          <a:r>
            <a:rPr lang="de-DE" sz="1600" dirty="0" smtClean="0"/>
            <a:t>Source </a:t>
          </a:r>
          <a:r>
            <a:rPr lang="de-DE" sz="1600" dirty="0" err="1" smtClean="0"/>
            <a:t>Spec</a:t>
          </a:r>
          <a:endParaRPr lang="de-DE" sz="1600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 sz="1600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 sz="1600"/>
        </a:p>
      </dgm:t>
    </dgm:pt>
    <dgm:pt modelId="{B9AA2B4F-E7B7-4ACF-A188-1952DCCCE706}">
      <dgm:prSet phldrT="[Text]" custT="1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err="1" smtClean="0"/>
            <a:t>Deploy</a:t>
          </a:r>
          <a:endParaRPr lang="de-DE" sz="1600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 sz="1600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 sz="1600"/>
        </a:p>
      </dgm:t>
    </dgm:pt>
    <dgm:pt modelId="{0D1D82C1-44F0-43AF-AEB0-1F53B6C6BA83}">
      <dgm:prSet phldrT="[Text]" custT="1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smtClean="0"/>
            <a:t>Stories</a:t>
          </a:r>
          <a:endParaRPr lang="de-DE" sz="1600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 sz="1600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 sz="1600"/>
        </a:p>
      </dgm:t>
    </dgm:pt>
    <dgm:pt modelId="{828BFFC3-524A-44D5-9447-5B6A623416A0}">
      <dgm:prSet phldrT="[Text]" custT="1"/>
      <dgm:spPr/>
      <dgm:t>
        <a:bodyPr/>
        <a:lstStyle/>
        <a:p>
          <a:r>
            <a:rPr lang="de-DE" sz="1600" smtClean="0"/>
            <a:t>Dev</a:t>
          </a:r>
          <a:endParaRPr lang="de-DE" sz="1600" dirty="0"/>
        </a:p>
      </dgm:t>
    </dgm:pt>
    <dgm:pt modelId="{A2FA562B-694E-4813-A51A-BC21DF96F412}" type="parTrans" cxnId="{00D6D487-77AA-4A79-AAFE-11F0276532E8}">
      <dgm:prSet/>
      <dgm:spPr/>
      <dgm:t>
        <a:bodyPr/>
        <a:lstStyle/>
        <a:p>
          <a:endParaRPr lang="de-DE" sz="1600"/>
        </a:p>
      </dgm:t>
    </dgm:pt>
    <dgm:pt modelId="{7F9AC336-11CC-425C-9EAA-C9AB5916DD9B}" type="sibTrans" cxnId="{00D6D487-77AA-4A79-AAFE-11F0276532E8}">
      <dgm:prSet/>
      <dgm:spPr/>
      <dgm:t>
        <a:bodyPr/>
        <a:lstStyle/>
        <a:p>
          <a:endParaRPr lang="de-DE" sz="1600"/>
        </a:p>
      </dgm:t>
    </dgm:pt>
    <dgm:pt modelId="{134DD626-81E8-402F-BF12-194D7D0A423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err="1" smtClean="0"/>
            <a:t>Prios</a:t>
          </a:r>
          <a:endParaRPr lang="de-DE" sz="1600" dirty="0"/>
        </a:p>
      </dgm:t>
    </dgm:pt>
    <dgm:pt modelId="{128FC91A-5693-440E-8E87-F6C9F0C1B527}" type="parTrans" cxnId="{B886FFED-88F1-4B5E-9F35-FCFA6F728184}">
      <dgm:prSet/>
      <dgm:spPr/>
      <dgm:t>
        <a:bodyPr/>
        <a:lstStyle/>
        <a:p>
          <a:endParaRPr lang="de-DE" sz="1600"/>
        </a:p>
      </dgm:t>
    </dgm:pt>
    <dgm:pt modelId="{FB2F85CF-01C0-4193-AF2E-03D7CA1FD4D3}" type="sibTrans" cxnId="{B886FFED-88F1-4B5E-9F35-FCFA6F728184}">
      <dgm:prSet/>
      <dgm:spPr/>
      <dgm:t>
        <a:bodyPr/>
        <a:lstStyle/>
        <a:p>
          <a:endParaRPr lang="de-DE" sz="1600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A6E0AB9-2451-4539-87D7-18460AE83C90}" type="pres">
      <dgm:prSet presAssocID="{EF8761BB-E9DD-49F0-AF72-6225F349B73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56060D-C632-4B59-BFB3-7E7FE1388288}" type="pres">
      <dgm:prSet presAssocID="{D7602D6A-990A-4067-B497-BBE3D31BE07C}" presName="parTxOnlySpace" presStyleCnt="0"/>
      <dgm:spPr/>
    </dgm:pt>
    <dgm:pt modelId="{DDE03DE0-5233-4F4A-A0E3-E00CA8B3D643}" type="pres">
      <dgm:prSet presAssocID="{134DD626-81E8-402F-BF12-194D7D0A423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8D517E-ACAC-449C-8E24-586B9AEDF502}" type="pres">
      <dgm:prSet presAssocID="{FB2F85CF-01C0-4193-AF2E-03D7CA1FD4D3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AF166506-4CCD-45A1-A60A-8C2AFD407830}" type="pres">
      <dgm:prSet presAssocID="{828BFFC3-524A-44D5-9447-5B6A623416A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3B0BA6-DBBA-4BFF-BBD3-71BF5B1D4618}" type="pres">
      <dgm:prSet presAssocID="{7F9AC336-11CC-425C-9EAA-C9AB5916DD9B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54F64AA-59A0-47ED-8379-CCF5D90250E7}" srcId="{7DA84468-3CBC-472E-BE98-DE764EBD98BB}" destId="{BE9F01F4-633D-45BF-ABD3-7D2406DFE471}" srcOrd="4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00D6D487-77AA-4A79-AAFE-11F0276532E8}" srcId="{7DA84468-3CBC-472E-BE98-DE764EBD98BB}" destId="{828BFFC3-524A-44D5-9447-5B6A623416A0}" srcOrd="5" destOrd="0" parTransId="{A2FA562B-694E-4813-A51A-BC21DF96F412}" sibTransId="{7F9AC336-11CC-425C-9EAA-C9AB5916DD9B}"/>
    <dgm:cxn modelId="{F43FBEF4-7EA0-4B9F-BD04-367BC02F6654}" type="presOf" srcId="{0D1D82C1-44F0-43AF-AEB0-1F53B6C6BA83}" destId="{AECAF7B0-8042-44DE-AFEA-2C3C192350B5}" srcOrd="0" destOrd="0" presId="urn:microsoft.com/office/officeart/2005/8/layout/chevron1"/>
    <dgm:cxn modelId="{0C16CFB8-AD33-4E9C-B939-7FAB556D1127}" type="presOf" srcId="{EF8761BB-E9DD-49F0-AF72-6225F349B735}" destId="{5A6E0AB9-2451-4539-87D7-18460AE83C90}" srcOrd="0" destOrd="0" presId="urn:microsoft.com/office/officeart/2005/8/layout/chevron1"/>
    <dgm:cxn modelId="{1A52DA25-1682-4BD5-BBC1-ECE05ABD1B29}" type="presOf" srcId="{134DD626-81E8-402F-BF12-194D7D0A4233}" destId="{DDE03DE0-5233-4F4A-A0E3-E00CA8B3D643}" srcOrd="0" destOrd="0" presId="urn:microsoft.com/office/officeart/2005/8/layout/chevron1"/>
    <dgm:cxn modelId="{908072F7-5629-49C9-9123-7388C2404A26}" type="presOf" srcId="{BE9F01F4-633D-45BF-ABD3-7D2406DFE471}" destId="{3AB21B1B-0AED-47C3-AA90-E39032F1CC62}" srcOrd="0" destOrd="0" presId="urn:microsoft.com/office/officeart/2005/8/layout/chevron1"/>
    <dgm:cxn modelId="{460C0D84-F22D-489C-9A96-4157010D83AC}" type="presOf" srcId="{7DA84468-3CBC-472E-BE98-DE764EBD98BB}" destId="{22A92B07-6EC0-401B-8D74-5C8F73995F2E}" srcOrd="0" destOrd="0" presId="urn:microsoft.com/office/officeart/2005/8/layout/chevron1"/>
    <dgm:cxn modelId="{A27D0E7A-0B96-4EF5-A3F7-15E4F4337551}" type="presOf" srcId="{828BFFC3-524A-44D5-9447-5B6A623416A0}" destId="{AF166506-4CCD-45A1-A60A-8C2AFD407830}" srcOrd="0" destOrd="0" presId="urn:microsoft.com/office/officeart/2005/8/layout/chevron1"/>
    <dgm:cxn modelId="{C4B90565-3144-4BA2-B533-D7A7245294AB}" type="presOf" srcId="{762E53D6-83AD-46CE-A509-B2D2123C6303}" destId="{5EDDB3C0-EB81-4841-A93F-9CB6077F9E96}" srcOrd="0" destOrd="0" presId="urn:microsoft.com/office/officeart/2005/8/layout/chevron1"/>
    <dgm:cxn modelId="{8D0574AE-33D2-4874-B542-2E342431A91D}" srcId="{7DA84468-3CBC-472E-BE98-DE764EBD98BB}" destId="{762E53D6-83AD-46CE-A509-B2D2123C6303}" srcOrd="3" destOrd="0" parTransId="{3621FBD0-1FC3-4FF7-95AF-B166E5310EC2}" sibTransId="{8A515A9E-05EF-4EC3-88F7-33053C9C6495}"/>
    <dgm:cxn modelId="{B886FFED-88F1-4B5E-9F35-FCFA6F728184}" srcId="{7DA84468-3CBC-472E-BE98-DE764EBD98BB}" destId="{134DD626-81E8-402F-BF12-194D7D0A4233}" srcOrd="2" destOrd="0" parTransId="{128FC91A-5693-440E-8E87-F6C9F0C1B527}" sibTransId="{FB2F85CF-01C0-4193-AF2E-03D7CA1FD4D3}"/>
    <dgm:cxn modelId="{3D294720-3E8F-4C7E-B4E0-70645E203D57}" srcId="{7DA84468-3CBC-472E-BE98-DE764EBD98BB}" destId="{EF8761BB-E9DD-49F0-AF72-6225F349B735}" srcOrd="1" destOrd="0" parTransId="{A7C2356E-5120-4362-9EF6-3273DCC68F38}" sibTransId="{D7602D6A-990A-4067-B497-BBE3D31BE07C}"/>
    <dgm:cxn modelId="{866D541A-8FAD-4FB5-9BFF-1B41F7C10261}" type="presOf" srcId="{B9AA2B4F-E7B7-4ACF-A188-1952DCCCE706}" destId="{35200E27-302E-4D84-97A2-CB103EED45B5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BC20424A-23BE-404C-9AD5-EAD996ADC435}" type="presParOf" srcId="{22A92B07-6EC0-401B-8D74-5C8F73995F2E}" destId="{AECAF7B0-8042-44DE-AFEA-2C3C192350B5}" srcOrd="0" destOrd="0" presId="urn:microsoft.com/office/officeart/2005/8/layout/chevron1"/>
    <dgm:cxn modelId="{422C43EE-70EA-4682-9F08-1357F58FFA59}" type="presParOf" srcId="{22A92B07-6EC0-401B-8D74-5C8F73995F2E}" destId="{627EFA92-7D2C-435D-BB59-505D0746F138}" srcOrd="1" destOrd="0" presId="urn:microsoft.com/office/officeart/2005/8/layout/chevron1"/>
    <dgm:cxn modelId="{A16A079E-8818-4A75-AEB5-FD45A6C5E925}" type="presParOf" srcId="{22A92B07-6EC0-401B-8D74-5C8F73995F2E}" destId="{5A6E0AB9-2451-4539-87D7-18460AE83C90}" srcOrd="2" destOrd="0" presId="urn:microsoft.com/office/officeart/2005/8/layout/chevron1"/>
    <dgm:cxn modelId="{8BE2965A-02C9-434E-93D6-E3FB07660F59}" type="presParOf" srcId="{22A92B07-6EC0-401B-8D74-5C8F73995F2E}" destId="{B156060D-C632-4B59-BFB3-7E7FE1388288}" srcOrd="3" destOrd="0" presId="urn:microsoft.com/office/officeart/2005/8/layout/chevron1"/>
    <dgm:cxn modelId="{B7B79F94-219E-4D02-9AA5-60F938E6848C}" type="presParOf" srcId="{22A92B07-6EC0-401B-8D74-5C8F73995F2E}" destId="{DDE03DE0-5233-4F4A-A0E3-E00CA8B3D643}" srcOrd="4" destOrd="0" presId="urn:microsoft.com/office/officeart/2005/8/layout/chevron1"/>
    <dgm:cxn modelId="{AC40C59C-74C6-472C-BF6A-D9B0F107E0A9}" type="presParOf" srcId="{22A92B07-6EC0-401B-8D74-5C8F73995F2E}" destId="{DF8D517E-ACAC-449C-8E24-586B9AEDF502}" srcOrd="5" destOrd="0" presId="urn:microsoft.com/office/officeart/2005/8/layout/chevron1"/>
    <dgm:cxn modelId="{B0370A0F-EAB9-4859-9A23-30F621205905}" type="presParOf" srcId="{22A92B07-6EC0-401B-8D74-5C8F73995F2E}" destId="{5EDDB3C0-EB81-4841-A93F-9CB6077F9E96}" srcOrd="6" destOrd="0" presId="urn:microsoft.com/office/officeart/2005/8/layout/chevron1"/>
    <dgm:cxn modelId="{3B373664-275F-4FA8-BBE1-0E754752A89D}" type="presParOf" srcId="{22A92B07-6EC0-401B-8D74-5C8F73995F2E}" destId="{FB9D4AE6-BF03-49DE-AC55-601C852DB239}" srcOrd="7" destOrd="0" presId="urn:microsoft.com/office/officeart/2005/8/layout/chevron1"/>
    <dgm:cxn modelId="{AE6AE27A-E836-4945-9CFB-DFE80E83DFBF}" type="presParOf" srcId="{22A92B07-6EC0-401B-8D74-5C8F73995F2E}" destId="{3AB21B1B-0AED-47C3-AA90-E39032F1CC62}" srcOrd="8" destOrd="0" presId="urn:microsoft.com/office/officeart/2005/8/layout/chevron1"/>
    <dgm:cxn modelId="{7489F20F-BBC5-4F77-9357-531E2DFB4F71}" type="presParOf" srcId="{22A92B07-6EC0-401B-8D74-5C8F73995F2E}" destId="{3C5F8764-A0CB-4827-9D92-F925D8C193E3}" srcOrd="9" destOrd="0" presId="urn:microsoft.com/office/officeart/2005/8/layout/chevron1"/>
    <dgm:cxn modelId="{3C558478-91CA-4154-B4D1-11FDE7BCCFBB}" type="presParOf" srcId="{22A92B07-6EC0-401B-8D74-5C8F73995F2E}" destId="{AF166506-4CCD-45A1-A60A-8C2AFD407830}" srcOrd="10" destOrd="0" presId="urn:microsoft.com/office/officeart/2005/8/layout/chevron1"/>
    <dgm:cxn modelId="{116D3CB4-EFCB-48DD-8AB1-32215BC0FE89}" type="presParOf" srcId="{22A92B07-6EC0-401B-8D74-5C8F73995F2E}" destId="{533B0BA6-DBBA-4BFF-BBD3-71BF5B1D4618}" srcOrd="11" destOrd="0" presId="urn:microsoft.com/office/officeart/2005/8/layout/chevron1"/>
    <dgm:cxn modelId="{D5BFB881-DF1D-45B8-B2F2-C160ED30296A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AL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6C1A3BEC-E937-4A89-AFCA-E96E98183A63}" type="presOf" srcId="{1CDF2735-C00D-44D7-81AD-60745EE9EC2F}" destId="{4F0DB939-90ED-45C6-90F3-966C5EEDB9AE}" srcOrd="0" destOrd="0" presId="urn:microsoft.com/office/officeart/2005/8/layout/chevron1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FDC6B60D-BAE3-4A3D-B8F4-092FDEEA8567}" type="presOf" srcId="{762E53D6-83AD-46CE-A509-B2D2123C6303}" destId="{5EDDB3C0-EB81-4841-A93F-9CB6077F9E96}" srcOrd="0" destOrd="0" presId="urn:microsoft.com/office/officeart/2005/8/layout/chevron1"/>
    <dgm:cxn modelId="{B8F7CDAB-1BA1-40E3-B55C-E6DDB3C30296}" type="presOf" srcId="{BE9F01F4-633D-45BF-ABD3-7D2406DFE471}" destId="{3AB21B1B-0AED-47C3-AA90-E39032F1CC62}" srcOrd="0" destOrd="0" presId="urn:microsoft.com/office/officeart/2005/8/layout/chevron1"/>
    <dgm:cxn modelId="{67C51AE5-8A91-4CBF-BCC4-3D3F5C9963C9}" type="presOf" srcId="{C940D421-3B70-491C-9D75-B4CEB8CF266D}" destId="{476EC15B-F9E7-41A6-A65B-BC291DE35DFC}" srcOrd="0" destOrd="0" presId="urn:microsoft.com/office/officeart/2005/8/layout/chevron1"/>
    <dgm:cxn modelId="{8D0ACB38-A5BB-4F5A-9075-60B414AF859F}" type="presOf" srcId="{0D1D82C1-44F0-43AF-AEB0-1F53B6C6BA83}" destId="{AECAF7B0-8042-44DE-AFEA-2C3C192350B5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6646F1B9-9F4C-4492-9E9A-DC466BC9FBA5}" type="presOf" srcId="{7DA84468-3CBC-472E-BE98-DE764EBD98BB}" destId="{22A92B07-6EC0-401B-8D74-5C8F73995F2E}" srcOrd="0" destOrd="0" presId="urn:microsoft.com/office/officeart/2005/8/layout/chevron1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42106303-6A79-423C-A6E5-080C20B5185A}" type="presOf" srcId="{40F408A9-3076-4CA8-A475-0166713DD32E}" destId="{94D7F75E-7391-41C6-9D52-C9CB9BE13AB4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61FD4341-4B53-4B59-AF9A-F65B7E1993CA}" type="presOf" srcId="{B9AA2B4F-E7B7-4ACF-A188-1952DCCCE706}" destId="{35200E27-302E-4D84-97A2-CB103EED45B5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21262B44-8CE8-4386-A3F0-FA85C9DA800D}" type="presParOf" srcId="{22A92B07-6EC0-401B-8D74-5C8F73995F2E}" destId="{AECAF7B0-8042-44DE-AFEA-2C3C192350B5}" srcOrd="0" destOrd="0" presId="urn:microsoft.com/office/officeart/2005/8/layout/chevron1"/>
    <dgm:cxn modelId="{4C8462FD-4F6F-452B-9F93-A4B51B110D4D}" type="presParOf" srcId="{22A92B07-6EC0-401B-8D74-5C8F73995F2E}" destId="{627EFA92-7D2C-435D-BB59-505D0746F138}" srcOrd="1" destOrd="0" presId="urn:microsoft.com/office/officeart/2005/8/layout/chevron1"/>
    <dgm:cxn modelId="{DD9ACD02-0F06-41D4-AA0D-8B98156832EB}" type="presParOf" srcId="{22A92B07-6EC0-401B-8D74-5C8F73995F2E}" destId="{5EDDB3C0-EB81-4841-A93F-9CB6077F9E96}" srcOrd="2" destOrd="0" presId="urn:microsoft.com/office/officeart/2005/8/layout/chevron1"/>
    <dgm:cxn modelId="{C27CBD1A-5B61-4E71-ACDC-0990143C78F7}" type="presParOf" srcId="{22A92B07-6EC0-401B-8D74-5C8F73995F2E}" destId="{FB9D4AE6-BF03-49DE-AC55-601C852DB239}" srcOrd="3" destOrd="0" presId="urn:microsoft.com/office/officeart/2005/8/layout/chevron1"/>
    <dgm:cxn modelId="{AE062AD3-0A91-4ED9-9DAE-286088A809C5}" type="presParOf" srcId="{22A92B07-6EC0-401B-8D74-5C8F73995F2E}" destId="{3AB21B1B-0AED-47C3-AA90-E39032F1CC62}" srcOrd="4" destOrd="0" presId="urn:microsoft.com/office/officeart/2005/8/layout/chevron1"/>
    <dgm:cxn modelId="{AA2E200D-3111-481D-A937-F77AD230A911}" type="presParOf" srcId="{22A92B07-6EC0-401B-8D74-5C8F73995F2E}" destId="{3C5F8764-A0CB-4827-9D92-F925D8C193E3}" srcOrd="5" destOrd="0" presId="urn:microsoft.com/office/officeart/2005/8/layout/chevron1"/>
    <dgm:cxn modelId="{0B14F9D5-74DE-48AE-986F-44549652DC5A}" type="presParOf" srcId="{22A92B07-6EC0-401B-8D74-5C8F73995F2E}" destId="{476EC15B-F9E7-41A6-A65B-BC291DE35DFC}" srcOrd="6" destOrd="0" presId="urn:microsoft.com/office/officeart/2005/8/layout/chevron1"/>
    <dgm:cxn modelId="{E674DACE-7F8C-4A3B-AD60-CA877E3BC638}" type="presParOf" srcId="{22A92B07-6EC0-401B-8D74-5C8F73995F2E}" destId="{FD83F5CD-4683-45BA-B97B-1B981BEA74D6}" srcOrd="7" destOrd="0" presId="urn:microsoft.com/office/officeart/2005/8/layout/chevron1"/>
    <dgm:cxn modelId="{2359DC3D-F539-45CA-A93A-491CD32071BE}" type="presParOf" srcId="{22A92B07-6EC0-401B-8D74-5C8F73995F2E}" destId="{94D7F75E-7391-41C6-9D52-C9CB9BE13AB4}" srcOrd="8" destOrd="0" presId="urn:microsoft.com/office/officeart/2005/8/layout/chevron1"/>
    <dgm:cxn modelId="{25ED1046-698B-4536-B338-70DC4FFC57E5}" type="presParOf" srcId="{22A92B07-6EC0-401B-8D74-5C8F73995F2E}" destId="{76C9E928-0713-4871-BDF9-4DAF48B429F3}" srcOrd="9" destOrd="0" presId="urn:microsoft.com/office/officeart/2005/8/layout/chevron1"/>
    <dgm:cxn modelId="{9E1F1E2B-B00F-4E4B-B4DF-E8A9DBF9874D}" type="presParOf" srcId="{22A92B07-6EC0-401B-8D74-5C8F73995F2E}" destId="{4F0DB939-90ED-45C6-90F3-966C5EEDB9AE}" srcOrd="10" destOrd="0" presId="urn:microsoft.com/office/officeart/2005/8/layout/chevron1"/>
    <dgm:cxn modelId="{EED753BE-5DCE-4731-9C4B-B13E16221755}" type="presParOf" srcId="{22A92B07-6EC0-401B-8D74-5C8F73995F2E}" destId="{AD1DFC56-A629-4D5E-8361-DBFBB28C061B}" srcOrd="11" destOrd="0" presId="urn:microsoft.com/office/officeart/2005/8/layout/chevron1"/>
    <dgm:cxn modelId="{122EFF82-4D97-4987-9453-7113C9ACD05A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AL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4693690-64D9-4121-9638-7198161A5B26}" type="presOf" srcId="{762E53D6-83AD-46CE-A509-B2D2123C6303}" destId="{5EDDB3C0-EB81-4841-A93F-9CB6077F9E96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C821F0C1-6A1E-479E-92FD-801FB69F64B6}" type="presOf" srcId="{40F408A9-3076-4CA8-A475-0166713DD32E}" destId="{94D7F75E-7391-41C6-9D52-C9CB9BE13AB4}" srcOrd="0" destOrd="0" presId="urn:microsoft.com/office/officeart/2005/8/layout/chevron1"/>
    <dgm:cxn modelId="{562CE3C9-5AD6-4B3E-A98E-D44D72693E4A}" type="presOf" srcId="{BE9F01F4-633D-45BF-ABD3-7D2406DFE471}" destId="{3AB21B1B-0AED-47C3-AA90-E39032F1CC62}" srcOrd="0" destOrd="0" presId="urn:microsoft.com/office/officeart/2005/8/layout/chevron1"/>
    <dgm:cxn modelId="{52D4458C-3BE2-4851-BA52-65EAE437038C}" type="presOf" srcId="{C940D421-3B70-491C-9D75-B4CEB8CF266D}" destId="{476EC15B-F9E7-41A6-A65B-BC291DE35DFC}" srcOrd="0" destOrd="0" presId="urn:microsoft.com/office/officeart/2005/8/layout/chevron1"/>
    <dgm:cxn modelId="{0AE72B7F-7DC1-4180-8167-B80F2FFCBA58}" type="presOf" srcId="{7DA84468-3CBC-472E-BE98-DE764EBD98BB}" destId="{22A92B07-6EC0-401B-8D74-5C8F73995F2E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BF81ED0A-B8B9-44FA-BB4D-6D36428E6891}" type="presOf" srcId="{1CDF2735-C00D-44D7-81AD-60745EE9EC2F}" destId="{4F0DB939-90ED-45C6-90F3-966C5EEDB9AE}" srcOrd="0" destOrd="0" presId="urn:microsoft.com/office/officeart/2005/8/layout/chevron1"/>
    <dgm:cxn modelId="{8E070F33-B061-4EF8-8DFB-3F6086984FC5}" type="presOf" srcId="{0D1D82C1-44F0-43AF-AEB0-1F53B6C6BA83}" destId="{AECAF7B0-8042-44DE-AFEA-2C3C192350B5}" srcOrd="0" destOrd="0" presId="urn:microsoft.com/office/officeart/2005/8/layout/chevron1"/>
    <dgm:cxn modelId="{5171CE29-B3AB-4D7F-BF0B-868AA16E66A1}" type="presOf" srcId="{B9AA2B4F-E7B7-4ACF-A188-1952DCCCE706}" destId="{35200E27-302E-4D84-97A2-CB103EED45B5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566C7D14-397D-42EA-A96A-C89F61ED53BB}" type="presParOf" srcId="{22A92B07-6EC0-401B-8D74-5C8F73995F2E}" destId="{AECAF7B0-8042-44DE-AFEA-2C3C192350B5}" srcOrd="0" destOrd="0" presId="urn:microsoft.com/office/officeart/2005/8/layout/chevron1"/>
    <dgm:cxn modelId="{EA14F468-A572-4718-B137-74BEF6531F47}" type="presParOf" srcId="{22A92B07-6EC0-401B-8D74-5C8F73995F2E}" destId="{627EFA92-7D2C-435D-BB59-505D0746F138}" srcOrd="1" destOrd="0" presId="urn:microsoft.com/office/officeart/2005/8/layout/chevron1"/>
    <dgm:cxn modelId="{4DC1EB7F-EFF3-4EB3-B948-249E30FC3E6D}" type="presParOf" srcId="{22A92B07-6EC0-401B-8D74-5C8F73995F2E}" destId="{5EDDB3C0-EB81-4841-A93F-9CB6077F9E96}" srcOrd="2" destOrd="0" presId="urn:microsoft.com/office/officeart/2005/8/layout/chevron1"/>
    <dgm:cxn modelId="{A9D405B1-A939-4619-A5F5-AFC1373AA65A}" type="presParOf" srcId="{22A92B07-6EC0-401B-8D74-5C8F73995F2E}" destId="{FB9D4AE6-BF03-49DE-AC55-601C852DB239}" srcOrd="3" destOrd="0" presId="urn:microsoft.com/office/officeart/2005/8/layout/chevron1"/>
    <dgm:cxn modelId="{DBCC0FAD-648B-429E-BF90-B0E7DFBAAD11}" type="presParOf" srcId="{22A92B07-6EC0-401B-8D74-5C8F73995F2E}" destId="{3AB21B1B-0AED-47C3-AA90-E39032F1CC62}" srcOrd="4" destOrd="0" presId="urn:microsoft.com/office/officeart/2005/8/layout/chevron1"/>
    <dgm:cxn modelId="{D53674CB-3E65-401F-B941-CF4E39F80935}" type="presParOf" srcId="{22A92B07-6EC0-401B-8D74-5C8F73995F2E}" destId="{3C5F8764-A0CB-4827-9D92-F925D8C193E3}" srcOrd="5" destOrd="0" presId="urn:microsoft.com/office/officeart/2005/8/layout/chevron1"/>
    <dgm:cxn modelId="{4931BA89-323A-4C33-A7AB-F39D0B08B899}" type="presParOf" srcId="{22A92B07-6EC0-401B-8D74-5C8F73995F2E}" destId="{476EC15B-F9E7-41A6-A65B-BC291DE35DFC}" srcOrd="6" destOrd="0" presId="urn:microsoft.com/office/officeart/2005/8/layout/chevron1"/>
    <dgm:cxn modelId="{0EA07785-5D40-4B4C-A16C-254A76481AFF}" type="presParOf" srcId="{22A92B07-6EC0-401B-8D74-5C8F73995F2E}" destId="{FD83F5CD-4683-45BA-B97B-1B981BEA74D6}" srcOrd="7" destOrd="0" presId="urn:microsoft.com/office/officeart/2005/8/layout/chevron1"/>
    <dgm:cxn modelId="{D75097E6-735A-4655-AB14-F6E936C41D26}" type="presParOf" srcId="{22A92B07-6EC0-401B-8D74-5C8F73995F2E}" destId="{94D7F75E-7391-41C6-9D52-C9CB9BE13AB4}" srcOrd="8" destOrd="0" presId="urn:microsoft.com/office/officeart/2005/8/layout/chevron1"/>
    <dgm:cxn modelId="{ED3D960D-0023-4645-957B-A5250D6055DD}" type="presParOf" srcId="{22A92B07-6EC0-401B-8D74-5C8F73995F2E}" destId="{76C9E928-0713-4871-BDF9-4DAF48B429F3}" srcOrd="9" destOrd="0" presId="urn:microsoft.com/office/officeart/2005/8/layout/chevron1"/>
    <dgm:cxn modelId="{A8617942-507C-4CB8-BDFD-98A580070D77}" type="presParOf" srcId="{22A92B07-6EC0-401B-8D74-5C8F73995F2E}" destId="{4F0DB939-90ED-45C6-90F3-966C5EEDB9AE}" srcOrd="10" destOrd="0" presId="urn:microsoft.com/office/officeart/2005/8/layout/chevron1"/>
    <dgm:cxn modelId="{E221966E-901D-4618-A7BB-7AC46D64F9D9}" type="presParOf" srcId="{22A92B07-6EC0-401B-8D74-5C8F73995F2E}" destId="{AD1DFC56-A629-4D5E-8361-DBFBB28C061B}" srcOrd="11" destOrd="0" presId="urn:microsoft.com/office/officeart/2005/8/layout/chevron1"/>
    <dgm:cxn modelId="{B2DEC3AE-F93B-4488-AB92-D7DDFD41EDFC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AL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181753-9CEA-4A6D-80C9-87299E171BCC}" type="presOf" srcId="{C940D421-3B70-491C-9D75-B4CEB8CF266D}" destId="{476EC15B-F9E7-41A6-A65B-BC291DE35DFC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9F0C5BFA-85FD-483A-97B7-3D8849FAE5F2}" type="presOf" srcId="{40F408A9-3076-4CA8-A475-0166713DD32E}" destId="{94D7F75E-7391-41C6-9D52-C9CB9BE13AB4}" srcOrd="0" destOrd="0" presId="urn:microsoft.com/office/officeart/2005/8/layout/chevron1"/>
    <dgm:cxn modelId="{514BCAF5-5818-4B15-9F9D-FA2A12971AF9}" type="presOf" srcId="{B9AA2B4F-E7B7-4ACF-A188-1952DCCCE706}" destId="{35200E27-302E-4D84-97A2-CB103EED45B5}" srcOrd="0" destOrd="0" presId="urn:microsoft.com/office/officeart/2005/8/layout/chevron1"/>
    <dgm:cxn modelId="{B77A5BE4-59A2-4CCB-964D-A9505AF52443}" type="presOf" srcId="{BE9F01F4-633D-45BF-ABD3-7D2406DFE471}" destId="{3AB21B1B-0AED-47C3-AA90-E39032F1CC62}" srcOrd="0" destOrd="0" presId="urn:microsoft.com/office/officeart/2005/8/layout/chevron1"/>
    <dgm:cxn modelId="{5A4BAEB7-C844-41C4-A57E-2B5EEAF7637E}" type="presOf" srcId="{762E53D6-83AD-46CE-A509-B2D2123C6303}" destId="{5EDDB3C0-EB81-4841-A93F-9CB6077F9E96}" srcOrd="0" destOrd="0" presId="urn:microsoft.com/office/officeart/2005/8/layout/chevron1"/>
    <dgm:cxn modelId="{DEA3B78A-A909-4655-AC83-7536B048B79E}" type="presOf" srcId="{7DA84468-3CBC-472E-BE98-DE764EBD98BB}" destId="{22A92B07-6EC0-401B-8D74-5C8F73995F2E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0E1B91CB-E8E6-46CA-AF6D-C4F76E5830FA}" type="presOf" srcId="{1CDF2735-C00D-44D7-81AD-60745EE9EC2F}" destId="{4F0DB939-90ED-45C6-90F3-966C5EEDB9AE}" srcOrd="0" destOrd="0" presId="urn:microsoft.com/office/officeart/2005/8/layout/chevron1"/>
    <dgm:cxn modelId="{83A449C0-C8D3-40B3-B7B3-33D19EBFF68F}" type="presOf" srcId="{0D1D82C1-44F0-43AF-AEB0-1F53B6C6BA83}" destId="{AECAF7B0-8042-44DE-AFEA-2C3C192350B5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E159A04D-A190-44AF-BB95-E320ED38CEFC}" type="presParOf" srcId="{22A92B07-6EC0-401B-8D74-5C8F73995F2E}" destId="{AECAF7B0-8042-44DE-AFEA-2C3C192350B5}" srcOrd="0" destOrd="0" presId="urn:microsoft.com/office/officeart/2005/8/layout/chevron1"/>
    <dgm:cxn modelId="{A215E109-CE31-4754-B272-D1A26A14DE2E}" type="presParOf" srcId="{22A92B07-6EC0-401B-8D74-5C8F73995F2E}" destId="{627EFA92-7D2C-435D-BB59-505D0746F138}" srcOrd="1" destOrd="0" presId="urn:microsoft.com/office/officeart/2005/8/layout/chevron1"/>
    <dgm:cxn modelId="{5AD5623C-C4B0-4F4A-B8F7-29AD8F189FA4}" type="presParOf" srcId="{22A92B07-6EC0-401B-8D74-5C8F73995F2E}" destId="{5EDDB3C0-EB81-4841-A93F-9CB6077F9E96}" srcOrd="2" destOrd="0" presId="urn:microsoft.com/office/officeart/2005/8/layout/chevron1"/>
    <dgm:cxn modelId="{E0630108-46D6-4D66-9972-007A7170C6E2}" type="presParOf" srcId="{22A92B07-6EC0-401B-8D74-5C8F73995F2E}" destId="{FB9D4AE6-BF03-49DE-AC55-601C852DB239}" srcOrd="3" destOrd="0" presId="urn:microsoft.com/office/officeart/2005/8/layout/chevron1"/>
    <dgm:cxn modelId="{5DC9C122-E122-4773-88C9-5464978BE371}" type="presParOf" srcId="{22A92B07-6EC0-401B-8D74-5C8F73995F2E}" destId="{3AB21B1B-0AED-47C3-AA90-E39032F1CC62}" srcOrd="4" destOrd="0" presId="urn:microsoft.com/office/officeart/2005/8/layout/chevron1"/>
    <dgm:cxn modelId="{67C94F89-E080-4D26-9A1A-77096506D9AD}" type="presParOf" srcId="{22A92B07-6EC0-401B-8D74-5C8F73995F2E}" destId="{3C5F8764-A0CB-4827-9D92-F925D8C193E3}" srcOrd="5" destOrd="0" presId="urn:microsoft.com/office/officeart/2005/8/layout/chevron1"/>
    <dgm:cxn modelId="{3BDC262E-28BD-4679-B073-5F1D9C15C2A7}" type="presParOf" srcId="{22A92B07-6EC0-401B-8D74-5C8F73995F2E}" destId="{476EC15B-F9E7-41A6-A65B-BC291DE35DFC}" srcOrd="6" destOrd="0" presId="urn:microsoft.com/office/officeart/2005/8/layout/chevron1"/>
    <dgm:cxn modelId="{BE5BF42C-F71E-4FBA-9A07-F2C202BDB8D1}" type="presParOf" srcId="{22A92B07-6EC0-401B-8D74-5C8F73995F2E}" destId="{FD83F5CD-4683-45BA-B97B-1B981BEA74D6}" srcOrd="7" destOrd="0" presId="urn:microsoft.com/office/officeart/2005/8/layout/chevron1"/>
    <dgm:cxn modelId="{EB992083-169C-41BC-88DF-1DA74AAF5A31}" type="presParOf" srcId="{22A92B07-6EC0-401B-8D74-5C8F73995F2E}" destId="{94D7F75E-7391-41C6-9D52-C9CB9BE13AB4}" srcOrd="8" destOrd="0" presId="urn:microsoft.com/office/officeart/2005/8/layout/chevron1"/>
    <dgm:cxn modelId="{292B3BB0-773D-4F5F-A3CB-DDF09C8FE871}" type="presParOf" srcId="{22A92B07-6EC0-401B-8D74-5C8F73995F2E}" destId="{76C9E928-0713-4871-BDF9-4DAF48B429F3}" srcOrd="9" destOrd="0" presId="urn:microsoft.com/office/officeart/2005/8/layout/chevron1"/>
    <dgm:cxn modelId="{8F4CE155-464E-415D-A92D-BFE4477BD652}" type="presParOf" srcId="{22A92B07-6EC0-401B-8D74-5C8F73995F2E}" destId="{4F0DB939-90ED-45C6-90F3-966C5EEDB9AE}" srcOrd="10" destOrd="0" presId="urn:microsoft.com/office/officeart/2005/8/layout/chevron1"/>
    <dgm:cxn modelId="{BE3ACC15-D7EC-4026-B8F4-884379D9BB5E}" type="presParOf" srcId="{22A92B07-6EC0-401B-8D74-5C8F73995F2E}" destId="{AD1DFC56-A629-4D5E-8361-DBFBB28C061B}" srcOrd="11" destOrd="0" presId="urn:microsoft.com/office/officeart/2005/8/layout/chevron1"/>
    <dgm:cxn modelId="{D04C508F-7B6F-420F-9527-F3DA570F4884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AL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 custLinFactNeighborY="22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93F7C6-0797-4743-9D3B-17BCF0C8EDD1}" type="presOf" srcId="{7DA84468-3CBC-472E-BE98-DE764EBD98BB}" destId="{22A92B07-6EC0-401B-8D74-5C8F73995F2E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6F9108CB-2490-49AB-B0FB-2E67F9A9F96C}" type="presOf" srcId="{BE9F01F4-633D-45BF-ABD3-7D2406DFE471}" destId="{3AB21B1B-0AED-47C3-AA90-E39032F1CC62}" srcOrd="0" destOrd="0" presId="urn:microsoft.com/office/officeart/2005/8/layout/chevron1"/>
    <dgm:cxn modelId="{EB94609E-D7FE-43EC-A601-C2F8C4332834}" type="presOf" srcId="{40F408A9-3076-4CA8-A475-0166713DD32E}" destId="{94D7F75E-7391-41C6-9D52-C9CB9BE13AB4}" srcOrd="0" destOrd="0" presId="urn:microsoft.com/office/officeart/2005/8/layout/chevron1"/>
    <dgm:cxn modelId="{E1674BB5-9BED-4AC2-92E9-7DD9B70211B8}" type="presOf" srcId="{B9AA2B4F-E7B7-4ACF-A188-1952DCCCE706}" destId="{35200E27-302E-4D84-97A2-CB103EED45B5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8DB826C2-F2BF-481A-A80C-E471CE317A31}" type="presOf" srcId="{762E53D6-83AD-46CE-A509-B2D2123C6303}" destId="{5EDDB3C0-EB81-4841-A93F-9CB6077F9E96}" srcOrd="0" destOrd="0" presId="urn:microsoft.com/office/officeart/2005/8/layout/chevron1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072C320B-51F4-44A3-99DF-B263C32CD0E6}" type="presOf" srcId="{0D1D82C1-44F0-43AF-AEB0-1F53B6C6BA83}" destId="{AECAF7B0-8042-44DE-AFEA-2C3C192350B5}" srcOrd="0" destOrd="0" presId="urn:microsoft.com/office/officeart/2005/8/layout/chevron1"/>
    <dgm:cxn modelId="{32314CDA-9172-4965-8D9F-D41EDCD10391}" type="presOf" srcId="{1CDF2735-C00D-44D7-81AD-60745EE9EC2F}" destId="{4F0DB939-90ED-45C6-90F3-966C5EEDB9AE}" srcOrd="0" destOrd="0" presId="urn:microsoft.com/office/officeart/2005/8/layout/chevron1"/>
    <dgm:cxn modelId="{6109D2A5-A0DD-4195-955C-7E9B9C08F163}" type="presOf" srcId="{C940D421-3B70-491C-9D75-B4CEB8CF266D}" destId="{476EC15B-F9E7-41A6-A65B-BC291DE35DFC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C1D58858-3E4C-4FD9-B3E2-765E7A5B5CD5}" type="presParOf" srcId="{22A92B07-6EC0-401B-8D74-5C8F73995F2E}" destId="{AECAF7B0-8042-44DE-AFEA-2C3C192350B5}" srcOrd="0" destOrd="0" presId="urn:microsoft.com/office/officeart/2005/8/layout/chevron1"/>
    <dgm:cxn modelId="{6594DC08-9B3B-48D4-A760-ACAC0D22E339}" type="presParOf" srcId="{22A92B07-6EC0-401B-8D74-5C8F73995F2E}" destId="{627EFA92-7D2C-435D-BB59-505D0746F138}" srcOrd="1" destOrd="0" presId="urn:microsoft.com/office/officeart/2005/8/layout/chevron1"/>
    <dgm:cxn modelId="{3A7554D9-97D5-4F75-B34B-F7F80CDDDC98}" type="presParOf" srcId="{22A92B07-6EC0-401B-8D74-5C8F73995F2E}" destId="{5EDDB3C0-EB81-4841-A93F-9CB6077F9E96}" srcOrd="2" destOrd="0" presId="urn:microsoft.com/office/officeart/2005/8/layout/chevron1"/>
    <dgm:cxn modelId="{13234DE9-E4DA-40BC-B2D9-5D344531A8B6}" type="presParOf" srcId="{22A92B07-6EC0-401B-8D74-5C8F73995F2E}" destId="{FB9D4AE6-BF03-49DE-AC55-601C852DB239}" srcOrd="3" destOrd="0" presId="urn:microsoft.com/office/officeart/2005/8/layout/chevron1"/>
    <dgm:cxn modelId="{A0959F5B-53A1-40C0-A072-CAD52C460FA5}" type="presParOf" srcId="{22A92B07-6EC0-401B-8D74-5C8F73995F2E}" destId="{3AB21B1B-0AED-47C3-AA90-E39032F1CC62}" srcOrd="4" destOrd="0" presId="urn:microsoft.com/office/officeart/2005/8/layout/chevron1"/>
    <dgm:cxn modelId="{9B54DA39-D238-49CE-B479-EB473BD94687}" type="presParOf" srcId="{22A92B07-6EC0-401B-8D74-5C8F73995F2E}" destId="{3C5F8764-A0CB-4827-9D92-F925D8C193E3}" srcOrd="5" destOrd="0" presId="urn:microsoft.com/office/officeart/2005/8/layout/chevron1"/>
    <dgm:cxn modelId="{802F01DF-410D-45A7-9EF4-496977941694}" type="presParOf" srcId="{22A92B07-6EC0-401B-8D74-5C8F73995F2E}" destId="{476EC15B-F9E7-41A6-A65B-BC291DE35DFC}" srcOrd="6" destOrd="0" presId="urn:microsoft.com/office/officeart/2005/8/layout/chevron1"/>
    <dgm:cxn modelId="{1173AE99-A7D6-4780-B16B-D1BCA393B96C}" type="presParOf" srcId="{22A92B07-6EC0-401B-8D74-5C8F73995F2E}" destId="{FD83F5CD-4683-45BA-B97B-1B981BEA74D6}" srcOrd="7" destOrd="0" presId="urn:microsoft.com/office/officeart/2005/8/layout/chevron1"/>
    <dgm:cxn modelId="{B6E71B87-CA91-4083-B15D-A8F36B604336}" type="presParOf" srcId="{22A92B07-6EC0-401B-8D74-5C8F73995F2E}" destId="{94D7F75E-7391-41C6-9D52-C9CB9BE13AB4}" srcOrd="8" destOrd="0" presId="urn:microsoft.com/office/officeart/2005/8/layout/chevron1"/>
    <dgm:cxn modelId="{036E563E-153D-497D-AE62-26535529AFBB}" type="presParOf" srcId="{22A92B07-6EC0-401B-8D74-5C8F73995F2E}" destId="{76C9E928-0713-4871-BDF9-4DAF48B429F3}" srcOrd="9" destOrd="0" presId="urn:microsoft.com/office/officeart/2005/8/layout/chevron1"/>
    <dgm:cxn modelId="{FB5B8F7A-3C93-4660-887E-3677659A2A2F}" type="presParOf" srcId="{22A92B07-6EC0-401B-8D74-5C8F73995F2E}" destId="{4F0DB939-90ED-45C6-90F3-966C5EEDB9AE}" srcOrd="10" destOrd="0" presId="urn:microsoft.com/office/officeart/2005/8/layout/chevron1"/>
    <dgm:cxn modelId="{AE6D2A55-BABC-4C44-B446-602717F7688D}" type="presParOf" srcId="{22A92B07-6EC0-401B-8D74-5C8F73995F2E}" destId="{AD1DFC56-A629-4D5E-8361-DBFBB28C061B}" srcOrd="11" destOrd="0" presId="urn:microsoft.com/office/officeart/2005/8/layout/chevron1"/>
    <dgm:cxn modelId="{423DE073-1C90-4356-A2A4-BE768A35AE0B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EF8761BB-E9DD-49F0-AF72-6225F349B735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smtClean="0"/>
            <a:t>Bus Matrix</a:t>
          </a:r>
          <a:endParaRPr lang="de-DE" sz="1600" dirty="0"/>
        </a:p>
      </dgm:t>
    </dgm:pt>
    <dgm:pt modelId="{A7C2356E-5120-4362-9EF6-3273DCC68F38}" type="parTrans" cxnId="{3D294720-3E8F-4C7E-B4E0-70645E203D57}">
      <dgm:prSet/>
      <dgm:spPr/>
      <dgm:t>
        <a:bodyPr/>
        <a:lstStyle/>
        <a:p>
          <a:endParaRPr lang="de-DE" sz="1600"/>
        </a:p>
      </dgm:t>
    </dgm:pt>
    <dgm:pt modelId="{D7602D6A-990A-4067-B497-BBE3D31BE07C}" type="sibTrans" cxnId="{3D294720-3E8F-4C7E-B4E0-70645E203D57}">
      <dgm:prSet/>
      <dgm:spPr/>
      <dgm:t>
        <a:bodyPr/>
        <a:lstStyle/>
        <a:p>
          <a:endParaRPr lang="de-DE" sz="1600"/>
        </a:p>
      </dgm:t>
    </dgm:pt>
    <dgm:pt modelId="{762E53D6-83AD-46CE-A509-B2D2123C630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sz="1600" dirty="0" smtClean="0"/>
            <a:t>Abstr. Layer</a:t>
          </a:r>
          <a:endParaRPr lang="de-DE" sz="1600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 sz="1600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 sz="1600"/>
        </a:p>
      </dgm:t>
    </dgm:pt>
    <dgm:pt modelId="{BE9F01F4-633D-45BF-ABD3-7D2406DFE471}">
      <dgm:prSet phldrT="[Text]" custT="1"/>
      <dgm:spPr/>
      <dgm:t>
        <a:bodyPr/>
        <a:lstStyle/>
        <a:p>
          <a:r>
            <a:rPr lang="de-DE" sz="1600" dirty="0" smtClean="0"/>
            <a:t>Source </a:t>
          </a:r>
          <a:r>
            <a:rPr lang="de-DE" sz="1600" dirty="0" err="1" smtClean="0"/>
            <a:t>Spec</a:t>
          </a:r>
          <a:endParaRPr lang="de-DE" sz="1600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 sz="1600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 sz="1600"/>
        </a:p>
      </dgm:t>
    </dgm:pt>
    <dgm:pt modelId="{B9AA2B4F-E7B7-4ACF-A188-1952DCCCE706}">
      <dgm:prSet phldrT="[Text]" custT="1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err="1" smtClean="0"/>
            <a:t>Deploy</a:t>
          </a:r>
          <a:endParaRPr lang="de-DE" sz="1600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 sz="1600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 sz="1600"/>
        </a:p>
      </dgm:t>
    </dgm:pt>
    <dgm:pt modelId="{0D1D82C1-44F0-43AF-AEB0-1F53B6C6BA83}">
      <dgm:prSet phldrT="[Text]" custT="1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smtClean="0"/>
            <a:t>Stories</a:t>
          </a:r>
          <a:endParaRPr lang="de-DE" sz="1600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 sz="1600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 sz="1600"/>
        </a:p>
      </dgm:t>
    </dgm:pt>
    <dgm:pt modelId="{828BFFC3-524A-44D5-9447-5B6A623416A0}">
      <dgm:prSet phldrT="[Text]" custT="1"/>
      <dgm:spPr/>
      <dgm:t>
        <a:bodyPr/>
        <a:lstStyle/>
        <a:p>
          <a:r>
            <a:rPr lang="de-DE" sz="1600" smtClean="0"/>
            <a:t>Dev</a:t>
          </a:r>
          <a:endParaRPr lang="de-DE" sz="1600" dirty="0"/>
        </a:p>
      </dgm:t>
    </dgm:pt>
    <dgm:pt modelId="{A2FA562B-694E-4813-A51A-BC21DF96F412}" type="parTrans" cxnId="{00D6D487-77AA-4A79-AAFE-11F0276532E8}">
      <dgm:prSet/>
      <dgm:spPr/>
      <dgm:t>
        <a:bodyPr/>
        <a:lstStyle/>
        <a:p>
          <a:endParaRPr lang="de-DE" sz="1600"/>
        </a:p>
      </dgm:t>
    </dgm:pt>
    <dgm:pt modelId="{7F9AC336-11CC-425C-9EAA-C9AB5916DD9B}" type="sibTrans" cxnId="{00D6D487-77AA-4A79-AAFE-11F0276532E8}">
      <dgm:prSet/>
      <dgm:spPr/>
      <dgm:t>
        <a:bodyPr/>
        <a:lstStyle/>
        <a:p>
          <a:endParaRPr lang="de-DE" sz="1600"/>
        </a:p>
      </dgm:t>
    </dgm:pt>
    <dgm:pt modelId="{134DD626-81E8-402F-BF12-194D7D0A423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sz="1600" dirty="0" err="1" smtClean="0"/>
            <a:t>Prios</a:t>
          </a:r>
          <a:endParaRPr lang="de-DE" sz="1600" dirty="0"/>
        </a:p>
      </dgm:t>
    </dgm:pt>
    <dgm:pt modelId="{128FC91A-5693-440E-8E87-F6C9F0C1B527}" type="parTrans" cxnId="{B886FFED-88F1-4B5E-9F35-FCFA6F728184}">
      <dgm:prSet/>
      <dgm:spPr/>
      <dgm:t>
        <a:bodyPr/>
        <a:lstStyle/>
        <a:p>
          <a:endParaRPr lang="de-DE" sz="1600"/>
        </a:p>
      </dgm:t>
    </dgm:pt>
    <dgm:pt modelId="{FB2F85CF-01C0-4193-AF2E-03D7CA1FD4D3}" type="sibTrans" cxnId="{B886FFED-88F1-4B5E-9F35-FCFA6F728184}">
      <dgm:prSet/>
      <dgm:spPr/>
      <dgm:t>
        <a:bodyPr/>
        <a:lstStyle/>
        <a:p>
          <a:endParaRPr lang="de-DE" sz="1600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A6E0AB9-2451-4539-87D7-18460AE83C90}" type="pres">
      <dgm:prSet presAssocID="{EF8761BB-E9DD-49F0-AF72-6225F349B73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56060D-C632-4B59-BFB3-7E7FE1388288}" type="pres">
      <dgm:prSet presAssocID="{D7602D6A-990A-4067-B497-BBE3D31BE07C}" presName="parTxOnlySpace" presStyleCnt="0"/>
      <dgm:spPr/>
    </dgm:pt>
    <dgm:pt modelId="{DDE03DE0-5233-4F4A-A0E3-E00CA8B3D643}" type="pres">
      <dgm:prSet presAssocID="{134DD626-81E8-402F-BF12-194D7D0A423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8D517E-ACAC-449C-8E24-586B9AEDF502}" type="pres">
      <dgm:prSet presAssocID="{FB2F85CF-01C0-4193-AF2E-03D7CA1FD4D3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AF166506-4CCD-45A1-A60A-8C2AFD407830}" type="pres">
      <dgm:prSet presAssocID="{828BFFC3-524A-44D5-9447-5B6A623416A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3B0BA6-DBBA-4BFF-BBD3-71BF5B1D4618}" type="pres">
      <dgm:prSet presAssocID="{7F9AC336-11CC-425C-9EAA-C9AB5916DD9B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DD59110-6D70-48F4-ACD6-9FECBCE16CA9}" type="presOf" srcId="{EF8761BB-E9DD-49F0-AF72-6225F349B735}" destId="{5A6E0AB9-2451-4539-87D7-18460AE83C90}" srcOrd="0" destOrd="0" presId="urn:microsoft.com/office/officeart/2005/8/layout/chevron1"/>
    <dgm:cxn modelId="{E3D9DBE3-49DC-436F-A18B-DEAB61EF3539}" type="presOf" srcId="{7DA84468-3CBC-472E-BE98-DE764EBD98BB}" destId="{22A92B07-6EC0-401B-8D74-5C8F73995F2E}" srcOrd="0" destOrd="0" presId="urn:microsoft.com/office/officeart/2005/8/layout/chevron1"/>
    <dgm:cxn modelId="{F54F64AA-59A0-47ED-8379-CCF5D90250E7}" srcId="{7DA84468-3CBC-472E-BE98-DE764EBD98BB}" destId="{BE9F01F4-633D-45BF-ABD3-7D2406DFE471}" srcOrd="4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852165C1-51B9-4F12-8840-C4D0CB23F157}" type="presOf" srcId="{134DD626-81E8-402F-BF12-194D7D0A4233}" destId="{DDE03DE0-5233-4F4A-A0E3-E00CA8B3D643}" srcOrd="0" destOrd="0" presId="urn:microsoft.com/office/officeart/2005/8/layout/chevron1"/>
    <dgm:cxn modelId="{00D6D487-77AA-4A79-AAFE-11F0276532E8}" srcId="{7DA84468-3CBC-472E-BE98-DE764EBD98BB}" destId="{828BFFC3-524A-44D5-9447-5B6A623416A0}" srcOrd="5" destOrd="0" parTransId="{A2FA562B-694E-4813-A51A-BC21DF96F412}" sibTransId="{7F9AC336-11CC-425C-9EAA-C9AB5916DD9B}"/>
    <dgm:cxn modelId="{1C62F09A-2094-4C7C-ACE0-7C1A2D4D2E72}" type="presOf" srcId="{828BFFC3-524A-44D5-9447-5B6A623416A0}" destId="{AF166506-4CCD-45A1-A60A-8C2AFD407830}" srcOrd="0" destOrd="0" presId="urn:microsoft.com/office/officeart/2005/8/layout/chevron1"/>
    <dgm:cxn modelId="{99B8FA96-0FE7-4445-B608-C817CC5036B9}" type="presOf" srcId="{BE9F01F4-633D-45BF-ABD3-7D2406DFE471}" destId="{3AB21B1B-0AED-47C3-AA90-E39032F1CC62}" srcOrd="0" destOrd="0" presId="urn:microsoft.com/office/officeart/2005/8/layout/chevron1"/>
    <dgm:cxn modelId="{4FC5FB70-E4C0-442D-928A-8D9D2B86B305}" type="presOf" srcId="{762E53D6-83AD-46CE-A509-B2D2123C6303}" destId="{5EDDB3C0-EB81-4841-A93F-9CB6077F9E96}" srcOrd="0" destOrd="0" presId="urn:microsoft.com/office/officeart/2005/8/layout/chevron1"/>
    <dgm:cxn modelId="{45560399-1E34-4C46-9C04-C5EF560DC66D}" type="presOf" srcId="{0D1D82C1-44F0-43AF-AEB0-1F53B6C6BA83}" destId="{AECAF7B0-8042-44DE-AFEA-2C3C192350B5}" srcOrd="0" destOrd="0" presId="urn:microsoft.com/office/officeart/2005/8/layout/chevron1"/>
    <dgm:cxn modelId="{BBF23466-84B6-4257-9F3B-8DB934A4A77F}" type="presOf" srcId="{B9AA2B4F-E7B7-4ACF-A188-1952DCCCE706}" destId="{35200E27-302E-4D84-97A2-CB103EED45B5}" srcOrd="0" destOrd="0" presId="urn:microsoft.com/office/officeart/2005/8/layout/chevron1"/>
    <dgm:cxn modelId="{8D0574AE-33D2-4874-B542-2E342431A91D}" srcId="{7DA84468-3CBC-472E-BE98-DE764EBD98BB}" destId="{762E53D6-83AD-46CE-A509-B2D2123C6303}" srcOrd="3" destOrd="0" parTransId="{3621FBD0-1FC3-4FF7-95AF-B166E5310EC2}" sibTransId="{8A515A9E-05EF-4EC3-88F7-33053C9C6495}"/>
    <dgm:cxn modelId="{B886FFED-88F1-4B5E-9F35-FCFA6F728184}" srcId="{7DA84468-3CBC-472E-BE98-DE764EBD98BB}" destId="{134DD626-81E8-402F-BF12-194D7D0A4233}" srcOrd="2" destOrd="0" parTransId="{128FC91A-5693-440E-8E87-F6C9F0C1B527}" sibTransId="{FB2F85CF-01C0-4193-AF2E-03D7CA1FD4D3}"/>
    <dgm:cxn modelId="{3D294720-3E8F-4C7E-B4E0-70645E203D57}" srcId="{7DA84468-3CBC-472E-BE98-DE764EBD98BB}" destId="{EF8761BB-E9DD-49F0-AF72-6225F349B735}" srcOrd="1" destOrd="0" parTransId="{A7C2356E-5120-4362-9EF6-3273DCC68F38}" sibTransId="{D7602D6A-990A-4067-B497-BBE3D31BE07C}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1C558713-5251-4F37-8060-9FD6E654E4C8}" type="presParOf" srcId="{22A92B07-6EC0-401B-8D74-5C8F73995F2E}" destId="{AECAF7B0-8042-44DE-AFEA-2C3C192350B5}" srcOrd="0" destOrd="0" presId="urn:microsoft.com/office/officeart/2005/8/layout/chevron1"/>
    <dgm:cxn modelId="{9DAB6AE8-40DB-46C2-B040-92219FFAD77D}" type="presParOf" srcId="{22A92B07-6EC0-401B-8D74-5C8F73995F2E}" destId="{627EFA92-7D2C-435D-BB59-505D0746F138}" srcOrd="1" destOrd="0" presId="urn:microsoft.com/office/officeart/2005/8/layout/chevron1"/>
    <dgm:cxn modelId="{6A7E6F93-148E-41FA-8170-6063B3D3D774}" type="presParOf" srcId="{22A92B07-6EC0-401B-8D74-5C8F73995F2E}" destId="{5A6E0AB9-2451-4539-87D7-18460AE83C90}" srcOrd="2" destOrd="0" presId="urn:microsoft.com/office/officeart/2005/8/layout/chevron1"/>
    <dgm:cxn modelId="{D04A1B0C-DE12-4CC1-A79A-8C0AC81C102B}" type="presParOf" srcId="{22A92B07-6EC0-401B-8D74-5C8F73995F2E}" destId="{B156060D-C632-4B59-BFB3-7E7FE1388288}" srcOrd="3" destOrd="0" presId="urn:microsoft.com/office/officeart/2005/8/layout/chevron1"/>
    <dgm:cxn modelId="{36EF6DE5-FDF3-47AC-972D-931C0A28D8AC}" type="presParOf" srcId="{22A92B07-6EC0-401B-8D74-5C8F73995F2E}" destId="{DDE03DE0-5233-4F4A-A0E3-E00CA8B3D643}" srcOrd="4" destOrd="0" presId="urn:microsoft.com/office/officeart/2005/8/layout/chevron1"/>
    <dgm:cxn modelId="{E0EA1743-8B59-4A62-9FD0-F2B9A2541990}" type="presParOf" srcId="{22A92B07-6EC0-401B-8D74-5C8F73995F2E}" destId="{DF8D517E-ACAC-449C-8E24-586B9AEDF502}" srcOrd="5" destOrd="0" presId="urn:microsoft.com/office/officeart/2005/8/layout/chevron1"/>
    <dgm:cxn modelId="{6D530013-6F11-4866-8462-F8865289A989}" type="presParOf" srcId="{22A92B07-6EC0-401B-8D74-5C8F73995F2E}" destId="{5EDDB3C0-EB81-4841-A93F-9CB6077F9E96}" srcOrd="6" destOrd="0" presId="urn:microsoft.com/office/officeart/2005/8/layout/chevron1"/>
    <dgm:cxn modelId="{CF6F25BC-E98E-41E4-89DB-9429EE1CD653}" type="presParOf" srcId="{22A92B07-6EC0-401B-8D74-5C8F73995F2E}" destId="{FB9D4AE6-BF03-49DE-AC55-601C852DB239}" srcOrd="7" destOrd="0" presId="urn:microsoft.com/office/officeart/2005/8/layout/chevron1"/>
    <dgm:cxn modelId="{AE3DB8D1-4697-449D-A712-0CB43E731046}" type="presParOf" srcId="{22A92B07-6EC0-401B-8D74-5C8F73995F2E}" destId="{3AB21B1B-0AED-47C3-AA90-E39032F1CC62}" srcOrd="8" destOrd="0" presId="urn:microsoft.com/office/officeart/2005/8/layout/chevron1"/>
    <dgm:cxn modelId="{D80BAC2C-C9A0-453C-A478-D503B654F5B3}" type="presParOf" srcId="{22A92B07-6EC0-401B-8D74-5C8F73995F2E}" destId="{3C5F8764-A0CB-4827-9D92-F925D8C193E3}" srcOrd="9" destOrd="0" presId="urn:microsoft.com/office/officeart/2005/8/layout/chevron1"/>
    <dgm:cxn modelId="{1E0943AF-7026-4EE4-BB0B-69178ED5CA72}" type="presParOf" srcId="{22A92B07-6EC0-401B-8D74-5C8F73995F2E}" destId="{AF166506-4CCD-45A1-A60A-8C2AFD407830}" srcOrd="10" destOrd="0" presId="urn:microsoft.com/office/officeart/2005/8/layout/chevron1"/>
    <dgm:cxn modelId="{D91970A2-82E6-4CC8-B949-9E541A40B881}" type="presParOf" srcId="{22A92B07-6EC0-401B-8D74-5C8F73995F2E}" destId="{533B0BA6-DBBA-4BFF-BBD3-71BF5B1D4618}" srcOrd="11" destOrd="0" presId="urn:microsoft.com/office/officeart/2005/8/layout/chevron1"/>
    <dgm:cxn modelId="{AF9B89F5-040F-47EB-B9E2-C0D6328B9C26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smtClean="0"/>
            <a:t>Source </a:t>
          </a:r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DD07F1-802B-4A81-8C29-C90DB70410F3}" type="presOf" srcId="{762E53D6-83AD-46CE-A509-B2D2123C6303}" destId="{5EDDB3C0-EB81-4841-A93F-9CB6077F9E96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5B44BDC6-9493-4654-A817-BB3C1CDEE097}" type="presOf" srcId="{B9AA2B4F-E7B7-4ACF-A188-1952DCCCE706}" destId="{35200E27-302E-4D84-97A2-CB103EED45B5}" srcOrd="0" destOrd="0" presId="urn:microsoft.com/office/officeart/2005/8/layout/chevron1"/>
    <dgm:cxn modelId="{6CF8D07D-1BAF-4668-BCAA-FB3705C8D745}" type="presOf" srcId="{BE9F01F4-633D-45BF-ABD3-7D2406DFE471}" destId="{3AB21B1B-0AED-47C3-AA90-E39032F1CC62}" srcOrd="0" destOrd="0" presId="urn:microsoft.com/office/officeart/2005/8/layout/chevron1"/>
    <dgm:cxn modelId="{70AECEA1-FDC1-4FC4-B8EC-908367244D26}" type="presOf" srcId="{7DA84468-3CBC-472E-BE98-DE764EBD98BB}" destId="{22A92B07-6EC0-401B-8D74-5C8F73995F2E}" srcOrd="0" destOrd="0" presId="urn:microsoft.com/office/officeart/2005/8/layout/chevron1"/>
    <dgm:cxn modelId="{9D83A0D9-4F8C-477A-BEB3-BAEDC3AE6398}" type="presOf" srcId="{C940D421-3B70-491C-9D75-B4CEB8CF266D}" destId="{476EC15B-F9E7-41A6-A65B-BC291DE35DFC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A7411B7D-AC19-474C-8493-F7678D92FB81}" type="presOf" srcId="{0D1D82C1-44F0-43AF-AEB0-1F53B6C6BA83}" destId="{AECAF7B0-8042-44DE-AFEA-2C3C192350B5}" srcOrd="0" destOrd="0" presId="urn:microsoft.com/office/officeart/2005/8/layout/chevron1"/>
    <dgm:cxn modelId="{29017C00-C763-4475-B0DF-D39E0A505BB9}" type="presOf" srcId="{40F408A9-3076-4CA8-A475-0166713DD32E}" destId="{94D7F75E-7391-41C6-9D52-C9CB9BE13AB4}" srcOrd="0" destOrd="0" presId="urn:microsoft.com/office/officeart/2005/8/layout/chevron1"/>
    <dgm:cxn modelId="{9F1E9847-DCBE-4536-BEC5-811CC01311CA}" type="presOf" srcId="{1CDF2735-C00D-44D7-81AD-60745EE9EC2F}" destId="{4F0DB939-90ED-45C6-90F3-966C5EEDB9AE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AB1006D3-C00C-4C8C-B494-6A97F440EC30}" type="presParOf" srcId="{22A92B07-6EC0-401B-8D74-5C8F73995F2E}" destId="{AECAF7B0-8042-44DE-AFEA-2C3C192350B5}" srcOrd="0" destOrd="0" presId="urn:microsoft.com/office/officeart/2005/8/layout/chevron1"/>
    <dgm:cxn modelId="{27DD310E-F946-4CCE-9BB2-5909E20937FE}" type="presParOf" srcId="{22A92B07-6EC0-401B-8D74-5C8F73995F2E}" destId="{627EFA92-7D2C-435D-BB59-505D0746F138}" srcOrd="1" destOrd="0" presId="urn:microsoft.com/office/officeart/2005/8/layout/chevron1"/>
    <dgm:cxn modelId="{466CE297-8C46-405E-B750-3EC5D2750F6E}" type="presParOf" srcId="{22A92B07-6EC0-401B-8D74-5C8F73995F2E}" destId="{5EDDB3C0-EB81-4841-A93F-9CB6077F9E96}" srcOrd="2" destOrd="0" presId="urn:microsoft.com/office/officeart/2005/8/layout/chevron1"/>
    <dgm:cxn modelId="{07E76144-8FC5-4C2A-BC64-667BB3D5EB7D}" type="presParOf" srcId="{22A92B07-6EC0-401B-8D74-5C8F73995F2E}" destId="{FB9D4AE6-BF03-49DE-AC55-601C852DB239}" srcOrd="3" destOrd="0" presId="urn:microsoft.com/office/officeart/2005/8/layout/chevron1"/>
    <dgm:cxn modelId="{5FE7A9B4-6168-4532-B141-0400258F9242}" type="presParOf" srcId="{22A92B07-6EC0-401B-8D74-5C8F73995F2E}" destId="{3AB21B1B-0AED-47C3-AA90-E39032F1CC62}" srcOrd="4" destOrd="0" presId="urn:microsoft.com/office/officeart/2005/8/layout/chevron1"/>
    <dgm:cxn modelId="{B89AB259-97B0-4DF6-8EFE-1B7F142B722B}" type="presParOf" srcId="{22A92B07-6EC0-401B-8D74-5C8F73995F2E}" destId="{3C5F8764-A0CB-4827-9D92-F925D8C193E3}" srcOrd="5" destOrd="0" presId="urn:microsoft.com/office/officeart/2005/8/layout/chevron1"/>
    <dgm:cxn modelId="{43260441-D583-4A36-B9ED-F11BAD040461}" type="presParOf" srcId="{22A92B07-6EC0-401B-8D74-5C8F73995F2E}" destId="{476EC15B-F9E7-41A6-A65B-BC291DE35DFC}" srcOrd="6" destOrd="0" presId="urn:microsoft.com/office/officeart/2005/8/layout/chevron1"/>
    <dgm:cxn modelId="{FCB4E26B-500B-4A4A-8660-6DB74DD70CAA}" type="presParOf" srcId="{22A92B07-6EC0-401B-8D74-5C8F73995F2E}" destId="{FD83F5CD-4683-45BA-B97B-1B981BEA74D6}" srcOrd="7" destOrd="0" presId="urn:microsoft.com/office/officeart/2005/8/layout/chevron1"/>
    <dgm:cxn modelId="{D40B4FF0-A116-4B10-91B4-6A835106C47F}" type="presParOf" srcId="{22A92B07-6EC0-401B-8D74-5C8F73995F2E}" destId="{94D7F75E-7391-41C6-9D52-C9CB9BE13AB4}" srcOrd="8" destOrd="0" presId="urn:microsoft.com/office/officeart/2005/8/layout/chevron1"/>
    <dgm:cxn modelId="{4F4E6ECD-2D5A-4D3C-909F-3E7910DC79B8}" type="presParOf" srcId="{22A92B07-6EC0-401B-8D74-5C8F73995F2E}" destId="{76C9E928-0713-4871-BDF9-4DAF48B429F3}" srcOrd="9" destOrd="0" presId="urn:microsoft.com/office/officeart/2005/8/layout/chevron1"/>
    <dgm:cxn modelId="{4CCF5E87-04FF-4292-BBD2-2E683024FC6F}" type="presParOf" srcId="{22A92B07-6EC0-401B-8D74-5C8F73995F2E}" destId="{4F0DB939-90ED-45C6-90F3-966C5EEDB9AE}" srcOrd="10" destOrd="0" presId="urn:microsoft.com/office/officeart/2005/8/layout/chevron1"/>
    <dgm:cxn modelId="{40930B12-70DB-4C90-A016-BCE6EF13ECB0}" type="presParOf" srcId="{22A92B07-6EC0-401B-8D74-5C8F73995F2E}" destId="{AD1DFC56-A629-4D5E-8361-DBFBB28C061B}" srcOrd="11" destOrd="0" presId="urn:microsoft.com/office/officeart/2005/8/layout/chevron1"/>
    <dgm:cxn modelId="{F68EA8C3-CDBD-45F2-8DBD-242E68E6A885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F6624CE-5C37-43EE-BFDB-03998EF6EA41}" type="presOf" srcId="{0D1D82C1-44F0-43AF-AEB0-1F53B6C6BA83}" destId="{AECAF7B0-8042-44DE-AFEA-2C3C192350B5}" srcOrd="0" destOrd="0" presId="urn:microsoft.com/office/officeart/2005/8/layout/chevron1"/>
    <dgm:cxn modelId="{E1E4CD8A-9F3E-473C-AAFB-1DF24ED6B58D}" type="presOf" srcId="{40F408A9-3076-4CA8-A475-0166713DD32E}" destId="{94D7F75E-7391-41C6-9D52-C9CB9BE13AB4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DB78BC8-9698-448B-B150-7F24AB3644B7}" type="presOf" srcId="{7DA84468-3CBC-472E-BE98-DE764EBD98BB}" destId="{22A92B07-6EC0-401B-8D74-5C8F73995F2E}" srcOrd="0" destOrd="0" presId="urn:microsoft.com/office/officeart/2005/8/layout/chevron1"/>
    <dgm:cxn modelId="{CA079E66-7B5C-4826-B843-0A95AA146485}" type="presOf" srcId="{1CDF2735-C00D-44D7-81AD-60745EE9EC2F}" destId="{4F0DB939-90ED-45C6-90F3-966C5EEDB9AE}" srcOrd="0" destOrd="0" presId="urn:microsoft.com/office/officeart/2005/8/layout/chevron1"/>
    <dgm:cxn modelId="{399D323D-D97D-4B2F-9D86-B8A4CA7A1053}" type="presOf" srcId="{B9AA2B4F-E7B7-4ACF-A188-1952DCCCE706}" destId="{35200E27-302E-4D84-97A2-CB103EED45B5}" srcOrd="0" destOrd="0" presId="urn:microsoft.com/office/officeart/2005/8/layout/chevron1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D92B5310-5244-4DA2-9B7B-9F762DD8F847}" type="presOf" srcId="{BE9F01F4-633D-45BF-ABD3-7D2406DFE471}" destId="{3AB21B1B-0AED-47C3-AA90-E39032F1CC62}" srcOrd="0" destOrd="0" presId="urn:microsoft.com/office/officeart/2005/8/layout/chevron1"/>
    <dgm:cxn modelId="{86E5F3E6-4066-44B7-B43B-772499FDCC1F}" type="presOf" srcId="{762E53D6-83AD-46CE-A509-B2D2123C6303}" destId="{5EDDB3C0-EB81-4841-A93F-9CB6077F9E96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46F8DF27-0171-44D1-8E4A-B261003D46BE}" type="presOf" srcId="{C940D421-3B70-491C-9D75-B4CEB8CF266D}" destId="{476EC15B-F9E7-41A6-A65B-BC291DE35DFC}" srcOrd="0" destOrd="0" presId="urn:microsoft.com/office/officeart/2005/8/layout/chevron1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EBE8ED14-BA68-4837-B5FE-85B3A6A71FAB}" type="presParOf" srcId="{22A92B07-6EC0-401B-8D74-5C8F73995F2E}" destId="{AECAF7B0-8042-44DE-AFEA-2C3C192350B5}" srcOrd="0" destOrd="0" presId="urn:microsoft.com/office/officeart/2005/8/layout/chevron1"/>
    <dgm:cxn modelId="{2EB7D6A7-A5C2-4A24-AFBB-3D50CBE3ADC7}" type="presParOf" srcId="{22A92B07-6EC0-401B-8D74-5C8F73995F2E}" destId="{627EFA92-7D2C-435D-BB59-505D0746F138}" srcOrd="1" destOrd="0" presId="urn:microsoft.com/office/officeart/2005/8/layout/chevron1"/>
    <dgm:cxn modelId="{4DF8A7E5-66C1-466A-A98F-D6CCBEAA9386}" type="presParOf" srcId="{22A92B07-6EC0-401B-8D74-5C8F73995F2E}" destId="{5EDDB3C0-EB81-4841-A93F-9CB6077F9E96}" srcOrd="2" destOrd="0" presId="urn:microsoft.com/office/officeart/2005/8/layout/chevron1"/>
    <dgm:cxn modelId="{A540C2BC-787C-48ED-A966-3417E1CE1729}" type="presParOf" srcId="{22A92B07-6EC0-401B-8D74-5C8F73995F2E}" destId="{FB9D4AE6-BF03-49DE-AC55-601C852DB239}" srcOrd="3" destOrd="0" presId="urn:microsoft.com/office/officeart/2005/8/layout/chevron1"/>
    <dgm:cxn modelId="{08468BD8-6D32-4DE1-8C61-74DF99F7055F}" type="presParOf" srcId="{22A92B07-6EC0-401B-8D74-5C8F73995F2E}" destId="{3AB21B1B-0AED-47C3-AA90-E39032F1CC62}" srcOrd="4" destOrd="0" presId="urn:microsoft.com/office/officeart/2005/8/layout/chevron1"/>
    <dgm:cxn modelId="{AD5AFFD1-40A2-4445-BA92-55BC887A9E03}" type="presParOf" srcId="{22A92B07-6EC0-401B-8D74-5C8F73995F2E}" destId="{3C5F8764-A0CB-4827-9D92-F925D8C193E3}" srcOrd="5" destOrd="0" presId="urn:microsoft.com/office/officeart/2005/8/layout/chevron1"/>
    <dgm:cxn modelId="{0C8DB31E-9FD3-41DA-8DFA-3E7FF5991C7C}" type="presParOf" srcId="{22A92B07-6EC0-401B-8D74-5C8F73995F2E}" destId="{476EC15B-F9E7-41A6-A65B-BC291DE35DFC}" srcOrd="6" destOrd="0" presId="urn:microsoft.com/office/officeart/2005/8/layout/chevron1"/>
    <dgm:cxn modelId="{EE6B57D7-D2A6-473B-8BC5-D8D914EA2782}" type="presParOf" srcId="{22A92B07-6EC0-401B-8D74-5C8F73995F2E}" destId="{FD83F5CD-4683-45BA-B97B-1B981BEA74D6}" srcOrd="7" destOrd="0" presId="urn:microsoft.com/office/officeart/2005/8/layout/chevron1"/>
    <dgm:cxn modelId="{E8C62056-932B-41BA-B131-3CD792EA57CE}" type="presParOf" srcId="{22A92B07-6EC0-401B-8D74-5C8F73995F2E}" destId="{94D7F75E-7391-41C6-9D52-C9CB9BE13AB4}" srcOrd="8" destOrd="0" presId="urn:microsoft.com/office/officeart/2005/8/layout/chevron1"/>
    <dgm:cxn modelId="{E7108225-DEA9-4E4F-B95B-75E44C637699}" type="presParOf" srcId="{22A92B07-6EC0-401B-8D74-5C8F73995F2E}" destId="{76C9E928-0713-4871-BDF9-4DAF48B429F3}" srcOrd="9" destOrd="0" presId="urn:microsoft.com/office/officeart/2005/8/layout/chevron1"/>
    <dgm:cxn modelId="{38A1DD19-52B4-42B8-AF78-154D37CA0F46}" type="presParOf" srcId="{22A92B07-6EC0-401B-8D74-5C8F73995F2E}" destId="{4F0DB939-90ED-45C6-90F3-966C5EEDB9AE}" srcOrd="10" destOrd="0" presId="urn:microsoft.com/office/officeart/2005/8/layout/chevron1"/>
    <dgm:cxn modelId="{0695C671-8055-45B5-9B73-DFF7163042A0}" type="presParOf" srcId="{22A92B07-6EC0-401B-8D74-5C8F73995F2E}" destId="{AD1DFC56-A629-4D5E-8361-DBFBB28C061B}" srcOrd="11" destOrd="0" presId="urn:microsoft.com/office/officeart/2005/8/layout/chevron1"/>
    <dgm:cxn modelId="{229F29B1-DBA6-4779-9046-FEEF967C22FA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DD36361-33B5-4522-AFB8-B4708582A338}" type="presOf" srcId="{7DA84468-3CBC-472E-BE98-DE764EBD98BB}" destId="{22A92B07-6EC0-401B-8D74-5C8F73995F2E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B12F1D2C-01FB-4230-80B2-44B30C40FA9D}" type="presOf" srcId="{BE9F01F4-633D-45BF-ABD3-7D2406DFE471}" destId="{3AB21B1B-0AED-47C3-AA90-E39032F1CC62}" srcOrd="0" destOrd="0" presId="urn:microsoft.com/office/officeart/2005/8/layout/chevron1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65647EEB-B070-4EE1-A763-9D87E595F463}" type="presOf" srcId="{40F408A9-3076-4CA8-A475-0166713DD32E}" destId="{94D7F75E-7391-41C6-9D52-C9CB9BE13AB4}" srcOrd="0" destOrd="0" presId="urn:microsoft.com/office/officeart/2005/8/layout/chevron1"/>
    <dgm:cxn modelId="{8DF4EDF5-9F0F-4A76-B81F-07482DAE1473}" type="presOf" srcId="{1CDF2735-C00D-44D7-81AD-60745EE9EC2F}" destId="{4F0DB939-90ED-45C6-90F3-966C5EEDB9AE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5718BCBD-82EB-4A95-893C-4F748DAFB4A0}" type="presOf" srcId="{C940D421-3B70-491C-9D75-B4CEB8CF266D}" destId="{476EC15B-F9E7-41A6-A65B-BC291DE35DFC}" srcOrd="0" destOrd="0" presId="urn:microsoft.com/office/officeart/2005/8/layout/chevron1"/>
    <dgm:cxn modelId="{B1267546-53E7-456A-9577-B8D156654E07}" type="presOf" srcId="{762E53D6-83AD-46CE-A509-B2D2123C6303}" destId="{5EDDB3C0-EB81-4841-A93F-9CB6077F9E96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5159437A-8D48-41B2-A786-2B5B45D4510D}" type="presOf" srcId="{0D1D82C1-44F0-43AF-AEB0-1F53B6C6BA83}" destId="{AECAF7B0-8042-44DE-AFEA-2C3C192350B5}" srcOrd="0" destOrd="0" presId="urn:microsoft.com/office/officeart/2005/8/layout/chevron1"/>
    <dgm:cxn modelId="{BDF72C89-5F64-4F5C-8E3E-7DDBE6C488A7}" type="presOf" srcId="{B9AA2B4F-E7B7-4ACF-A188-1952DCCCE706}" destId="{35200E27-302E-4D84-97A2-CB103EED45B5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816EB62F-C637-47FD-A838-2AD5909E7DE8}" type="presParOf" srcId="{22A92B07-6EC0-401B-8D74-5C8F73995F2E}" destId="{AECAF7B0-8042-44DE-AFEA-2C3C192350B5}" srcOrd="0" destOrd="0" presId="urn:microsoft.com/office/officeart/2005/8/layout/chevron1"/>
    <dgm:cxn modelId="{074E11E5-2D4E-4608-8310-974687222B6A}" type="presParOf" srcId="{22A92B07-6EC0-401B-8D74-5C8F73995F2E}" destId="{627EFA92-7D2C-435D-BB59-505D0746F138}" srcOrd="1" destOrd="0" presId="urn:microsoft.com/office/officeart/2005/8/layout/chevron1"/>
    <dgm:cxn modelId="{8F9677C8-5AE0-463D-87EF-E1F8B2ECC8D2}" type="presParOf" srcId="{22A92B07-6EC0-401B-8D74-5C8F73995F2E}" destId="{5EDDB3C0-EB81-4841-A93F-9CB6077F9E96}" srcOrd="2" destOrd="0" presId="urn:microsoft.com/office/officeart/2005/8/layout/chevron1"/>
    <dgm:cxn modelId="{5EEB4DDB-5FCD-4EBB-B596-87AFE46310F4}" type="presParOf" srcId="{22A92B07-6EC0-401B-8D74-5C8F73995F2E}" destId="{FB9D4AE6-BF03-49DE-AC55-601C852DB239}" srcOrd="3" destOrd="0" presId="urn:microsoft.com/office/officeart/2005/8/layout/chevron1"/>
    <dgm:cxn modelId="{5E46CE2D-2B25-42EC-A88D-0F2B9DEDA1F9}" type="presParOf" srcId="{22A92B07-6EC0-401B-8D74-5C8F73995F2E}" destId="{3AB21B1B-0AED-47C3-AA90-E39032F1CC62}" srcOrd="4" destOrd="0" presId="urn:microsoft.com/office/officeart/2005/8/layout/chevron1"/>
    <dgm:cxn modelId="{B22B178A-D53F-4B7A-A742-29A3027E9E96}" type="presParOf" srcId="{22A92B07-6EC0-401B-8D74-5C8F73995F2E}" destId="{3C5F8764-A0CB-4827-9D92-F925D8C193E3}" srcOrd="5" destOrd="0" presId="urn:microsoft.com/office/officeart/2005/8/layout/chevron1"/>
    <dgm:cxn modelId="{2B27A13E-1BFE-44AE-B2CC-4DDFC3D4C555}" type="presParOf" srcId="{22A92B07-6EC0-401B-8D74-5C8F73995F2E}" destId="{476EC15B-F9E7-41A6-A65B-BC291DE35DFC}" srcOrd="6" destOrd="0" presId="urn:microsoft.com/office/officeart/2005/8/layout/chevron1"/>
    <dgm:cxn modelId="{C60D8FB2-90A8-4AD6-B097-B1091AFEF389}" type="presParOf" srcId="{22A92B07-6EC0-401B-8D74-5C8F73995F2E}" destId="{FD83F5CD-4683-45BA-B97B-1B981BEA74D6}" srcOrd="7" destOrd="0" presId="urn:microsoft.com/office/officeart/2005/8/layout/chevron1"/>
    <dgm:cxn modelId="{690AB982-2BA6-4AD5-9139-6E5EF999C169}" type="presParOf" srcId="{22A92B07-6EC0-401B-8D74-5C8F73995F2E}" destId="{94D7F75E-7391-41C6-9D52-C9CB9BE13AB4}" srcOrd="8" destOrd="0" presId="urn:microsoft.com/office/officeart/2005/8/layout/chevron1"/>
    <dgm:cxn modelId="{14B1FFF7-7DE1-4B53-98C8-C39F20AB9D28}" type="presParOf" srcId="{22A92B07-6EC0-401B-8D74-5C8F73995F2E}" destId="{76C9E928-0713-4871-BDF9-4DAF48B429F3}" srcOrd="9" destOrd="0" presId="urn:microsoft.com/office/officeart/2005/8/layout/chevron1"/>
    <dgm:cxn modelId="{3077E7F2-5744-4FC1-A701-698DC60C4689}" type="presParOf" srcId="{22A92B07-6EC0-401B-8D74-5C8F73995F2E}" destId="{4F0DB939-90ED-45C6-90F3-966C5EEDB9AE}" srcOrd="10" destOrd="0" presId="urn:microsoft.com/office/officeart/2005/8/layout/chevron1"/>
    <dgm:cxn modelId="{206D47D3-EFB8-419E-9C79-2B19F44ED438}" type="presParOf" srcId="{22A92B07-6EC0-401B-8D74-5C8F73995F2E}" destId="{AD1DFC56-A629-4D5E-8361-DBFBB28C061B}" srcOrd="11" destOrd="0" presId="urn:microsoft.com/office/officeart/2005/8/layout/chevron1"/>
    <dgm:cxn modelId="{CB2E92C4-A3C5-4B87-A9C6-F0710C80A8E7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C402C862-C38B-477A-8656-630EB42807D3}" type="presOf" srcId="{BE9F01F4-633D-45BF-ABD3-7D2406DFE471}" destId="{3AB21B1B-0AED-47C3-AA90-E39032F1CC62}" srcOrd="0" destOrd="0" presId="urn:microsoft.com/office/officeart/2005/8/layout/chevron1"/>
    <dgm:cxn modelId="{1BD28716-CA99-499B-8CD4-D3036397FC9E}" type="presOf" srcId="{B9AA2B4F-E7B7-4ACF-A188-1952DCCCE706}" destId="{35200E27-302E-4D84-97A2-CB103EED45B5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64D0C57F-BBBE-4079-8AE3-CC4AFAA791CD}" type="presOf" srcId="{762E53D6-83AD-46CE-A509-B2D2123C6303}" destId="{5EDDB3C0-EB81-4841-A93F-9CB6077F9E96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6DC3F293-10B1-4983-BCA7-F5D23E9A6999}" type="presOf" srcId="{40F408A9-3076-4CA8-A475-0166713DD32E}" destId="{94D7F75E-7391-41C6-9D52-C9CB9BE13AB4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2BF7CEF6-558B-4CF3-B876-5DC3C5897BC5}" type="presOf" srcId="{1CDF2735-C00D-44D7-81AD-60745EE9EC2F}" destId="{4F0DB939-90ED-45C6-90F3-966C5EEDB9AE}" srcOrd="0" destOrd="0" presId="urn:microsoft.com/office/officeart/2005/8/layout/chevron1"/>
    <dgm:cxn modelId="{16F3165E-E48E-44F8-B83E-0D1A54F7BB29}" type="presOf" srcId="{7DA84468-3CBC-472E-BE98-DE764EBD98BB}" destId="{22A92B07-6EC0-401B-8D74-5C8F73995F2E}" srcOrd="0" destOrd="0" presId="urn:microsoft.com/office/officeart/2005/8/layout/chevron1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3F849EB7-EB82-498C-8B7F-BE0D2413D0CF}" type="presOf" srcId="{0D1D82C1-44F0-43AF-AEB0-1F53B6C6BA83}" destId="{AECAF7B0-8042-44DE-AFEA-2C3C192350B5}" srcOrd="0" destOrd="0" presId="urn:microsoft.com/office/officeart/2005/8/layout/chevron1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7CC63E82-2978-454D-A8AA-CB4CF0051473}" type="presOf" srcId="{C940D421-3B70-491C-9D75-B4CEB8CF266D}" destId="{476EC15B-F9E7-41A6-A65B-BC291DE35DFC}" srcOrd="0" destOrd="0" presId="urn:microsoft.com/office/officeart/2005/8/layout/chevron1"/>
    <dgm:cxn modelId="{821E9651-40C8-42C2-9B61-90517A5F0AF7}" type="presParOf" srcId="{22A92B07-6EC0-401B-8D74-5C8F73995F2E}" destId="{AECAF7B0-8042-44DE-AFEA-2C3C192350B5}" srcOrd="0" destOrd="0" presId="urn:microsoft.com/office/officeart/2005/8/layout/chevron1"/>
    <dgm:cxn modelId="{2EF4177D-A57D-4AE7-A199-E65F3DC62833}" type="presParOf" srcId="{22A92B07-6EC0-401B-8D74-5C8F73995F2E}" destId="{627EFA92-7D2C-435D-BB59-505D0746F138}" srcOrd="1" destOrd="0" presId="urn:microsoft.com/office/officeart/2005/8/layout/chevron1"/>
    <dgm:cxn modelId="{F4EF685D-2144-466C-8513-3ACAA1E202C0}" type="presParOf" srcId="{22A92B07-6EC0-401B-8D74-5C8F73995F2E}" destId="{5EDDB3C0-EB81-4841-A93F-9CB6077F9E96}" srcOrd="2" destOrd="0" presId="urn:microsoft.com/office/officeart/2005/8/layout/chevron1"/>
    <dgm:cxn modelId="{9E5ABF30-B13B-4793-9F58-6DE3E0024DB2}" type="presParOf" srcId="{22A92B07-6EC0-401B-8D74-5C8F73995F2E}" destId="{FB9D4AE6-BF03-49DE-AC55-601C852DB239}" srcOrd="3" destOrd="0" presId="urn:microsoft.com/office/officeart/2005/8/layout/chevron1"/>
    <dgm:cxn modelId="{685B1685-3D41-4385-B6A1-5998F581EC01}" type="presParOf" srcId="{22A92B07-6EC0-401B-8D74-5C8F73995F2E}" destId="{3AB21B1B-0AED-47C3-AA90-E39032F1CC62}" srcOrd="4" destOrd="0" presId="urn:microsoft.com/office/officeart/2005/8/layout/chevron1"/>
    <dgm:cxn modelId="{352D9D11-C105-4719-8D60-BA251C7238DD}" type="presParOf" srcId="{22A92B07-6EC0-401B-8D74-5C8F73995F2E}" destId="{3C5F8764-A0CB-4827-9D92-F925D8C193E3}" srcOrd="5" destOrd="0" presId="urn:microsoft.com/office/officeart/2005/8/layout/chevron1"/>
    <dgm:cxn modelId="{6842D6BE-13D3-49C8-9D2E-8F40817FB203}" type="presParOf" srcId="{22A92B07-6EC0-401B-8D74-5C8F73995F2E}" destId="{476EC15B-F9E7-41A6-A65B-BC291DE35DFC}" srcOrd="6" destOrd="0" presId="urn:microsoft.com/office/officeart/2005/8/layout/chevron1"/>
    <dgm:cxn modelId="{88781FC3-29FD-4FA5-800F-AE9B53235AA1}" type="presParOf" srcId="{22A92B07-6EC0-401B-8D74-5C8F73995F2E}" destId="{FD83F5CD-4683-45BA-B97B-1B981BEA74D6}" srcOrd="7" destOrd="0" presId="urn:microsoft.com/office/officeart/2005/8/layout/chevron1"/>
    <dgm:cxn modelId="{2F02DCFE-801D-48FE-9ECA-98D7F7F4467B}" type="presParOf" srcId="{22A92B07-6EC0-401B-8D74-5C8F73995F2E}" destId="{94D7F75E-7391-41C6-9D52-C9CB9BE13AB4}" srcOrd="8" destOrd="0" presId="urn:microsoft.com/office/officeart/2005/8/layout/chevron1"/>
    <dgm:cxn modelId="{8CEA880E-6BCF-4E46-ABB1-0B2102566336}" type="presParOf" srcId="{22A92B07-6EC0-401B-8D74-5C8F73995F2E}" destId="{76C9E928-0713-4871-BDF9-4DAF48B429F3}" srcOrd="9" destOrd="0" presId="urn:microsoft.com/office/officeart/2005/8/layout/chevron1"/>
    <dgm:cxn modelId="{193D815D-5B12-4E8C-A04D-9D98C81BC107}" type="presParOf" srcId="{22A92B07-6EC0-401B-8D74-5C8F73995F2E}" destId="{4F0DB939-90ED-45C6-90F3-966C5EEDB9AE}" srcOrd="10" destOrd="0" presId="urn:microsoft.com/office/officeart/2005/8/layout/chevron1"/>
    <dgm:cxn modelId="{4AE7C5A0-3FA6-44E4-B4EA-572EFA595323}" type="presParOf" srcId="{22A92B07-6EC0-401B-8D74-5C8F73995F2E}" destId="{AD1DFC56-A629-4D5E-8361-DBFBB28C061B}" srcOrd="11" destOrd="0" presId="urn:microsoft.com/office/officeart/2005/8/layout/chevron1"/>
    <dgm:cxn modelId="{0F2EE362-3A3E-4425-B588-D6ACF0DF3FA2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6CA579C1-EBD7-4798-A4F2-ADE86E9F4769}" type="presOf" srcId="{40F408A9-3076-4CA8-A475-0166713DD32E}" destId="{94D7F75E-7391-41C6-9D52-C9CB9BE13AB4}" srcOrd="0" destOrd="0" presId="urn:microsoft.com/office/officeart/2005/8/layout/chevron1"/>
    <dgm:cxn modelId="{97CC60A1-C6FC-4801-BCCB-C13B707CAF10}" type="presOf" srcId="{1CDF2735-C00D-44D7-81AD-60745EE9EC2F}" destId="{4F0DB939-90ED-45C6-90F3-966C5EEDB9AE}" srcOrd="0" destOrd="0" presId="urn:microsoft.com/office/officeart/2005/8/layout/chevron1"/>
    <dgm:cxn modelId="{6569D25B-4D37-4B4B-BFF6-B92482E92DCF}" type="presOf" srcId="{BE9F01F4-633D-45BF-ABD3-7D2406DFE471}" destId="{3AB21B1B-0AED-47C3-AA90-E39032F1CC62}" srcOrd="0" destOrd="0" presId="urn:microsoft.com/office/officeart/2005/8/layout/chevron1"/>
    <dgm:cxn modelId="{999471E5-4CC7-4CC2-B4B5-9DFF44F21551}" type="presOf" srcId="{C940D421-3B70-491C-9D75-B4CEB8CF266D}" destId="{476EC15B-F9E7-41A6-A65B-BC291DE35DFC}" srcOrd="0" destOrd="0" presId="urn:microsoft.com/office/officeart/2005/8/layout/chevron1"/>
    <dgm:cxn modelId="{D57AF688-0C31-43D9-B55C-7553EA40717A}" type="presOf" srcId="{762E53D6-83AD-46CE-A509-B2D2123C6303}" destId="{5EDDB3C0-EB81-4841-A93F-9CB6077F9E96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05EE5ECF-E254-4210-B48D-A840C06EBBB5}" type="presOf" srcId="{B9AA2B4F-E7B7-4ACF-A188-1952DCCCE706}" destId="{35200E27-302E-4D84-97A2-CB103EED45B5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52797A45-D7F5-48EC-8575-2B3C8CECC647}" type="presOf" srcId="{0D1D82C1-44F0-43AF-AEB0-1F53B6C6BA83}" destId="{AECAF7B0-8042-44DE-AFEA-2C3C192350B5}" srcOrd="0" destOrd="0" presId="urn:microsoft.com/office/officeart/2005/8/layout/chevron1"/>
    <dgm:cxn modelId="{2D9A9D0D-FD11-414F-A6A0-BAD4ACF71FEB}" type="presOf" srcId="{7DA84468-3CBC-472E-BE98-DE764EBD98BB}" destId="{22A92B07-6EC0-401B-8D74-5C8F73995F2E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E8D8119D-D916-4416-9C0F-D25D3F8C8D2C}" type="presParOf" srcId="{22A92B07-6EC0-401B-8D74-5C8F73995F2E}" destId="{AECAF7B0-8042-44DE-AFEA-2C3C192350B5}" srcOrd="0" destOrd="0" presId="urn:microsoft.com/office/officeart/2005/8/layout/chevron1"/>
    <dgm:cxn modelId="{231EB5DE-C10A-4A4A-A6AA-5E7D71C84EAE}" type="presParOf" srcId="{22A92B07-6EC0-401B-8D74-5C8F73995F2E}" destId="{627EFA92-7D2C-435D-BB59-505D0746F138}" srcOrd="1" destOrd="0" presId="urn:microsoft.com/office/officeart/2005/8/layout/chevron1"/>
    <dgm:cxn modelId="{9779B61D-6528-4158-9857-D694CBCC8C04}" type="presParOf" srcId="{22A92B07-6EC0-401B-8D74-5C8F73995F2E}" destId="{5EDDB3C0-EB81-4841-A93F-9CB6077F9E96}" srcOrd="2" destOrd="0" presId="urn:microsoft.com/office/officeart/2005/8/layout/chevron1"/>
    <dgm:cxn modelId="{71AB5314-C522-42AF-97E6-1DA53ABB26C2}" type="presParOf" srcId="{22A92B07-6EC0-401B-8D74-5C8F73995F2E}" destId="{FB9D4AE6-BF03-49DE-AC55-601C852DB239}" srcOrd="3" destOrd="0" presId="urn:microsoft.com/office/officeart/2005/8/layout/chevron1"/>
    <dgm:cxn modelId="{AE411C44-C366-47CB-964A-91BFC8BD3A8D}" type="presParOf" srcId="{22A92B07-6EC0-401B-8D74-5C8F73995F2E}" destId="{3AB21B1B-0AED-47C3-AA90-E39032F1CC62}" srcOrd="4" destOrd="0" presId="urn:microsoft.com/office/officeart/2005/8/layout/chevron1"/>
    <dgm:cxn modelId="{6919B8DA-F04F-40E9-B6C5-F67F168DE65D}" type="presParOf" srcId="{22A92B07-6EC0-401B-8D74-5C8F73995F2E}" destId="{3C5F8764-A0CB-4827-9D92-F925D8C193E3}" srcOrd="5" destOrd="0" presId="urn:microsoft.com/office/officeart/2005/8/layout/chevron1"/>
    <dgm:cxn modelId="{743626CD-D1AD-4D75-8A3B-9090490B70D1}" type="presParOf" srcId="{22A92B07-6EC0-401B-8D74-5C8F73995F2E}" destId="{476EC15B-F9E7-41A6-A65B-BC291DE35DFC}" srcOrd="6" destOrd="0" presId="urn:microsoft.com/office/officeart/2005/8/layout/chevron1"/>
    <dgm:cxn modelId="{21631A93-7C06-4004-A77D-379D3D67823B}" type="presParOf" srcId="{22A92B07-6EC0-401B-8D74-5C8F73995F2E}" destId="{FD83F5CD-4683-45BA-B97B-1B981BEA74D6}" srcOrd="7" destOrd="0" presId="urn:microsoft.com/office/officeart/2005/8/layout/chevron1"/>
    <dgm:cxn modelId="{1C4FABC0-7B7A-455E-B8CC-2B149DDD75D9}" type="presParOf" srcId="{22A92B07-6EC0-401B-8D74-5C8F73995F2E}" destId="{94D7F75E-7391-41C6-9D52-C9CB9BE13AB4}" srcOrd="8" destOrd="0" presId="urn:microsoft.com/office/officeart/2005/8/layout/chevron1"/>
    <dgm:cxn modelId="{08FD3EFC-96F9-4390-B391-5A3B03D5C3D3}" type="presParOf" srcId="{22A92B07-6EC0-401B-8D74-5C8F73995F2E}" destId="{76C9E928-0713-4871-BDF9-4DAF48B429F3}" srcOrd="9" destOrd="0" presId="urn:microsoft.com/office/officeart/2005/8/layout/chevron1"/>
    <dgm:cxn modelId="{F40685D9-C9E7-44E5-B8C6-C88EDA0777B1}" type="presParOf" srcId="{22A92B07-6EC0-401B-8D74-5C8F73995F2E}" destId="{4F0DB939-90ED-45C6-90F3-966C5EEDB9AE}" srcOrd="10" destOrd="0" presId="urn:microsoft.com/office/officeart/2005/8/layout/chevron1"/>
    <dgm:cxn modelId="{F880C995-B324-4137-A855-95CC0ACA0308}" type="presParOf" srcId="{22A92B07-6EC0-401B-8D74-5C8F73995F2E}" destId="{AD1DFC56-A629-4D5E-8361-DBFBB28C061B}" srcOrd="11" destOrd="0" presId="urn:microsoft.com/office/officeart/2005/8/layout/chevron1"/>
    <dgm:cxn modelId="{23BF9B5D-204A-4E06-8946-7EAEB7759145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A84468-3CBC-472E-BE98-DE764EBD98BB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62E53D6-83AD-46CE-A509-B2D2123C630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smtClean="0"/>
            <a:t>Abstr. Layer</a:t>
          </a:r>
          <a:endParaRPr lang="de-DE" dirty="0"/>
        </a:p>
      </dgm:t>
    </dgm:pt>
    <dgm:pt modelId="{3621FBD0-1FC3-4FF7-95AF-B166E5310EC2}" type="parTrans" cxnId="{8D0574AE-33D2-4874-B542-2E342431A91D}">
      <dgm:prSet/>
      <dgm:spPr/>
      <dgm:t>
        <a:bodyPr/>
        <a:lstStyle/>
        <a:p>
          <a:endParaRPr lang="de-DE"/>
        </a:p>
      </dgm:t>
    </dgm:pt>
    <dgm:pt modelId="{8A515A9E-05EF-4EC3-88F7-33053C9C6495}" type="sibTrans" cxnId="{8D0574AE-33D2-4874-B542-2E342431A91D}">
      <dgm:prSet/>
      <dgm:spPr/>
      <dgm:t>
        <a:bodyPr/>
        <a:lstStyle/>
        <a:p>
          <a:endParaRPr lang="de-DE"/>
        </a:p>
      </dgm:t>
    </dgm:pt>
    <dgm:pt modelId="{BE9F01F4-633D-45BF-ABD3-7D2406DFE471}">
      <dgm:prSet phldrT="[Text]"/>
      <dgm:spPr/>
      <dgm:t>
        <a:bodyPr/>
        <a:lstStyle/>
        <a:p>
          <a:r>
            <a:rPr lang="de-DE" dirty="0" err="1" smtClean="0"/>
            <a:t>Spec</a:t>
          </a:r>
          <a:r>
            <a:rPr lang="de-DE" dirty="0" smtClean="0"/>
            <a:t>. </a:t>
          </a:r>
          <a:endParaRPr lang="de-DE" dirty="0"/>
        </a:p>
      </dgm:t>
    </dgm:pt>
    <dgm:pt modelId="{4EC27CD1-AF94-44F3-810D-6292269CB815}" type="parTrans" cxnId="{F54F64AA-59A0-47ED-8379-CCF5D90250E7}">
      <dgm:prSet/>
      <dgm:spPr/>
      <dgm:t>
        <a:bodyPr/>
        <a:lstStyle/>
        <a:p>
          <a:endParaRPr lang="de-DE"/>
        </a:p>
      </dgm:t>
    </dgm:pt>
    <dgm:pt modelId="{315D03BD-9285-4203-ADAE-E82C4A3470C6}" type="sibTrans" cxnId="{F54F64AA-59A0-47ED-8379-CCF5D90250E7}">
      <dgm:prSet/>
      <dgm:spPr/>
      <dgm:t>
        <a:bodyPr/>
        <a:lstStyle/>
        <a:p>
          <a:endParaRPr lang="de-DE"/>
        </a:p>
      </dgm:t>
    </dgm:pt>
    <dgm:pt modelId="{40F408A9-3076-4CA8-A475-0166713DD32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DE" dirty="0" err="1" smtClean="0"/>
            <a:t>Dev</a:t>
          </a:r>
          <a:endParaRPr lang="de-DE" dirty="0"/>
        </a:p>
      </dgm:t>
    </dgm:pt>
    <dgm:pt modelId="{B8CA173C-566C-4B37-AF15-AF86FD4D4026}" type="parTrans" cxnId="{6AAF76CE-213B-42EC-9B76-146EC4384B9F}">
      <dgm:prSet/>
      <dgm:spPr/>
      <dgm:t>
        <a:bodyPr/>
        <a:lstStyle/>
        <a:p>
          <a:endParaRPr lang="de-DE"/>
        </a:p>
      </dgm:t>
    </dgm:pt>
    <dgm:pt modelId="{BF1987D5-4939-4F78-9898-7728290FEE7C}" type="sibTrans" cxnId="{6AAF76CE-213B-42EC-9B76-146EC4384B9F}">
      <dgm:prSet/>
      <dgm:spPr/>
      <dgm:t>
        <a:bodyPr/>
        <a:lstStyle/>
        <a:p>
          <a:endParaRPr lang="de-DE"/>
        </a:p>
      </dgm:t>
    </dgm:pt>
    <dgm:pt modelId="{1CDF2735-C00D-44D7-81AD-60745EE9EC2F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smtClean="0"/>
            <a:t>Tests</a:t>
          </a:r>
          <a:endParaRPr lang="de-DE" dirty="0"/>
        </a:p>
      </dgm:t>
    </dgm:pt>
    <dgm:pt modelId="{13F997A0-A6F8-4C3A-BEF6-57FEA820A454}" type="parTrans" cxnId="{3C6EA8BC-0CCA-4639-9155-310BF1C3F6B9}">
      <dgm:prSet/>
      <dgm:spPr/>
      <dgm:t>
        <a:bodyPr/>
        <a:lstStyle/>
        <a:p>
          <a:endParaRPr lang="de-DE"/>
        </a:p>
      </dgm:t>
    </dgm:pt>
    <dgm:pt modelId="{175A8E2C-0AD4-43A3-AF13-A67968C2DAE3}" type="sibTrans" cxnId="{3C6EA8BC-0CCA-4639-9155-310BF1C3F6B9}">
      <dgm:prSet/>
      <dgm:spPr/>
      <dgm:t>
        <a:bodyPr/>
        <a:lstStyle/>
        <a:p>
          <a:endParaRPr lang="de-DE"/>
        </a:p>
      </dgm:t>
    </dgm:pt>
    <dgm:pt modelId="{B9AA2B4F-E7B7-4ACF-A188-1952DCCCE706}">
      <dgm:prSet phldrT="[Text]"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Deploy</a:t>
          </a:r>
          <a:endParaRPr lang="de-DE" dirty="0"/>
        </a:p>
      </dgm:t>
    </dgm:pt>
    <dgm:pt modelId="{8E883267-3258-4890-804E-3E175E9E6897}" type="parTrans" cxnId="{628561BB-CB56-48A9-9DA9-BA970112C10E}">
      <dgm:prSet/>
      <dgm:spPr/>
      <dgm:t>
        <a:bodyPr/>
        <a:lstStyle/>
        <a:p>
          <a:endParaRPr lang="de-DE"/>
        </a:p>
      </dgm:t>
    </dgm:pt>
    <dgm:pt modelId="{D7FCB9AA-EE51-45D6-B0A4-A3FFD6FF2B20}" type="sibTrans" cxnId="{628561BB-CB56-48A9-9DA9-BA970112C10E}">
      <dgm:prSet/>
      <dgm:spPr/>
      <dgm:t>
        <a:bodyPr/>
        <a:lstStyle/>
        <a:p>
          <a:endParaRPr lang="de-DE"/>
        </a:p>
      </dgm:t>
    </dgm:pt>
    <dgm:pt modelId="{0D1D82C1-44F0-43AF-AEB0-1F53B6C6BA83}">
      <dgm:prSet phldrT="[Text]"/>
      <dgm:spPr>
        <a:gradFill rotWithShape="0">
          <a:gsLst>
            <a:gs pos="0">
              <a:schemeClr val="accent6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</dgm:spPr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D3FDE918-CFB1-478E-9A8C-95CB15608031}" type="parTrans" cxnId="{D9C10EDF-399E-4953-AF16-22C0F8421160}">
      <dgm:prSet/>
      <dgm:spPr/>
      <dgm:t>
        <a:bodyPr/>
        <a:lstStyle/>
        <a:p>
          <a:endParaRPr lang="de-DE"/>
        </a:p>
      </dgm:t>
    </dgm:pt>
    <dgm:pt modelId="{418EF06F-8A6E-4F93-9C1B-EAC1516946CF}" type="sibTrans" cxnId="{D9C10EDF-399E-4953-AF16-22C0F8421160}">
      <dgm:prSet/>
      <dgm:spPr/>
      <dgm:t>
        <a:bodyPr/>
        <a:lstStyle/>
        <a:p>
          <a:endParaRPr lang="de-DE"/>
        </a:p>
      </dgm:t>
    </dgm:pt>
    <dgm:pt modelId="{C940D421-3B70-491C-9D75-B4CEB8CF266D}">
      <dgm:prSet phldrT="[Text]"/>
      <dgm:spPr/>
      <dgm:t>
        <a:bodyPr/>
        <a:lstStyle/>
        <a:p>
          <a:r>
            <a:rPr lang="de-DE" dirty="0" smtClean="0"/>
            <a:t>Test Cases</a:t>
          </a:r>
          <a:endParaRPr lang="de-DE" dirty="0"/>
        </a:p>
      </dgm:t>
    </dgm:pt>
    <dgm:pt modelId="{083B1FAA-1D63-481C-967E-9E4DA9E0A38F}" type="parTrans" cxnId="{887C39AC-AE2B-441B-896D-B9ECC4FA468D}">
      <dgm:prSet/>
      <dgm:spPr/>
      <dgm:t>
        <a:bodyPr/>
        <a:lstStyle/>
        <a:p>
          <a:endParaRPr lang="de-DE"/>
        </a:p>
      </dgm:t>
    </dgm:pt>
    <dgm:pt modelId="{3F815700-2CD0-4F63-AFEB-2979295D60D2}" type="sibTrans" cxnId="{887C39AC-AE2B-441B-896D-B9ECC4FA468D}">
      <dgm:prSet/>
      <dgm:spPr/>
      <dgm:t>
        <a:bodyPr/>
        <a:lstStyle/>
        <a:p>
          <a:endParaRPr lang="de-DE"/>
        </a:p>
      </dgm:t>
    </dgm:pt>
    <dgm:pt modelId="{22A92B07-6EC0-401B-8D74-5C8F73995F2E}" type="pres">
      <dgm:prSet presAssocID="{7DA84468-3CBC-472E-BE98-DE764EBD98BB}" presName="Name0" presStyleCnt="0">
        <dgm:presLayoutVars>
          <dgm:dir/>
          <dgm:animLvl val="lvl"/>
          <dgm:resizeHandles val="exact"/>
        </dgm:presLayoutVars>
      </dgm:prSet>
      <dgm:spPr/>
    </dgm:pt>
    <dgm:pt modelId="{AECAF7B0-8042-44DE-AFEA-2C3C192350B5}" type="pres">
      <dgm:prSet presAssocID="{0D1D82C1-44F0-43AF-AEB0-1F53B6C6BA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EFA92-7D2C-435D-BB59-505D0746F138}" type="pres">
      <dgm:prSet presAssocID="{418EF06F-8A6E-4F93-9C1B-EAC1516946CF}" presName="parTxOnlySpace" presStyleCnt="0"/>
      <dgm:spPr/>
    </dgm:pt>
    <dgm:pt modelId="{5EDDB3C0-EB81-4841-A93F-9CB6077F9E96}" type="pres">
      <dgm:prSet presAssocID="{762E53D6-83AD-46CE-A509-B2D2123C630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9D4AE6-BF03-49DE-AC55-601C852DB239}" type="pres">
      <dgm:prSet presAssocID="{8A515A9E-05EF-4EC3-88F7-33053C9C6495}" presName="parTxOnlySpace" presStyleCnt="0"/>
      <dgm:spPr/>
    </dgm:pt>
    <dgm:pt modelId="{3AB21B1B-0AED-47C3-AA90-E39032F1CC62}" type="pres">
      <dgm:prSet presAssocID="{BE9F01F4-633D-45BF-ABD3-7D2406DFE4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5F8764-A0CB-4827-9D92-F925D8C193E3}" type="pres">
      <dgm:prSet presAssocID="{315D03BD-9285-4203-ADAE-E82C4A3470C6}" presName="parTxOnlySpace" presStyleCnt="0"/>
      <dgm:spPr/>
    </dgm:pt>
    <dgm:pt modelId="{476EC15B-F9E7-41A6-A65B-BC291DE35DFC}" type="pres">
      <dgm:prSet presAssocID="{C940D421-3B70-491C-9D75-B4CEB8CF266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3F5CD-4683-45BA-B97B-1B981BEA74D6}" type="pres">
      <dgm:prSet presAssocID="{3F815700-2CD0-4F63-AFEB-2979295D60D2}" presName="parTxOnlySpace" presStyleCnt="0"/>
      <dgm:spPr/>
    </dgm:pt>
    <dgm:pt modelId="{94D7F75E-7391-41C6-9D52-C9CB9BE13AB4}" type="pres">
      <dgm:prSet presAssocID="{40F408A9-3076-4CA8-A475-0166713DD32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C9E928-0713-4871-BDF9-4DAF48B429F3}" type="pres">
      <dgm:prSet presAssocID="{BF1987D5-4939-4F78-9898-7728290FEE7C}" presName="parTxOnlySpace" presStyleCnt="0"/>
      <dgm:spPr/>
    </dgm:pt>
    <dgm:pt modelId="{4F0DB939-90ED-45C6-90F3-966C5EEDB9AE}" type="pres">
      <dgm:prSet presAssocID="{1CDF2735-C00D-44D7-81AD-60745EE9EC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DFC56-A629-4D5E-8361-DBFBB28C061B}" type="pres">
      <dgm:prSet presAssocID="{175A8E2C-0AD4-43A3-AF13-A67968C2DAE3}" presName="parTxOnlySpace" presStyleCnt="0"/>
      <dgm:spPr/>
    </dgm:pt>
    <dgm:pt modelId="{35200E27-302E-4D84-97A2-CB103EED45B5}" type="pres">
      <dgm:prSet presAssocID="{B9AA2B4F-E7B7-4ACF-A188-1952DCCCE706}" presName="parTxOnly" presStyleLbl="node1" presStyleIdx="6" presStyleCnt="7" custLinFactNeighborY="22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BC15834-FD7A-4555-85DC-7B521B886A98}" type="presOf" srcId="{C940D421-3B70-491C-9D75-B4CEB8CF266D}" destId="{476EC15B-F9E7-41A6-A65B-BC291DE35DFC}" srcOrd="0" destOrd="0" presId="urn:microsoft.com/office/officeart/2005/8/layout/chevron1"/>
    <dgm:cxn modelId="{F54F64AA-59A0-47ED-8379-CCF5D90250E7}" srcId="{7DA84468-3CBC-472E-BE98-DE764EBD98BB}" destId="{BE9F01F4-633D-45BF-ABD3-7D2406DFE471}" srcOrd="2" destOrd="0" parTransId="{4EC27CD1-AF94-44F3-810D-6292269CB815}" sibTransId="{315D03BD-9285-4203-ADAE-E82C4A3470C6}"/>
    <dgm:cxn modelId="{D9C10EDF-399E-4953-AF16-22C0F8421160}" srcId="{7DA84468-3CBC-472E-BE98-DE764EBD98BB}" destId="{0D1D82C1-44F0-43AF-AEB0-1F53B6C6BA83}" srcOrd="0" destOrd="0" parTransId="{D3FDE918-CFB1-478E-9A8C-95CB15608031}" sibTransId="{418EF06F-8A6E-4F93-9C1B-EAC1516946CF}"/>
    <dgm:cxn modelId="{57652FDB-490C-4587-8E73-E3412EAE74E6}" type="presOf" srcId="{BE9F01F4-633D-45BF-ABD3-7D2406DFE471}" destId="{3AB21B1B-0AED-47C3-AA90-E39032F1CC62}" srcOrd="0" destOrd="0" presId="urn:microsoft.com/office/officeart/2005/8/layout/chevron1"/>
    <dgm:cxn modelId="{590E1947-8541-4F28-9F98-5335007C8A11}" type="presOf" srcId="{762E53D6-83AD-46CE-A509-B2D2123C6303}" destId="{5EDDB3C0-EB81-4841-A93F-9CB6077F9E96}" srcOrd="0" destOrd="0" presId="urn:microsoft.com/office/officeart/2005/8/layout/chevron1"/>
    <dgm:cxn modelId="{BE8C9679-6D89-466F-BC6B-6C74F41F2286}" type="presOf" srcId="{7DA84468-3CBC-472E-BE98-DE764EBD98BB}" destId="{22A92B07-6EC0-401B-8D74-5C8F73995F2E}" srcOrd="0" destOrd="0" presId="urn:microsoft.com/office/officeart/2005/8/layout/chevron1"/>
    <dgm:cxn modelId="{887C39AC-AE2B-441B-896D-B9ECC4FA468D}" srcId="{7DA84468-3CBC-472E-BE98-DE764EBD98BB}" destId="{C940D421-3B70-491C-9D75-B4CEB8CF266D}" srcOrd="3" destOrd="0" parTransId="{083B1FAA-1D63-481C-967E-9E4DA9E0A38F}" sibTransId="{3F815700-2CD0-4F63-AFEB-2979295D60D2}"/>
    <dgm:cxn modelId="{C9F63E00-A8C8-4F29-AAD8-2A8AA9DCAD20}" type="presOf" srcId="{0D1D82C1-44F0-43AF-AEB0-1F53B6C6BA83}" destId="{AECAF7B0-8042-44DE-AFEA-2C3C192350B5}" srcOrd="0" destOrd="0" presId="urn:microsoft.com/office/officeart/2005/8/layout/chevron1"/>
    <dgm:cxn modelId="{3C6EA8BC-0CCA-4639-9155-310BF1C3F6B9}" srcId="{7DA84468-3CBC-472E-BE98-DE764EBD98BB}" destId="{1CDF2735-C00D-44D7-81AD-60745EE9EC2F}" srcOrd="5" destOrd="0" parTransId="{13F997A0-A6F8-4C3A-BEF6-57FEA820A454}" sibTransId="{175A8E2C-0AD4-43A3-AF13-A67968C2DAE3}"/>
    <dgm:cxn modelId="{7354C190-1C93-4CA7-BAE7-79DAEFDF6858}" type="presOf" srcId="{1CDF2735-C00D-44D7-81AD-60745EE9EC2F}" destId="{4F0DB939-90ED-45C6-90F3-966C5EEDB9AE}" srcOrd="0" destOrd="0" presId="urn:microsoft.com/office/officeart/2005/8/layout/chevron1"/>
    <dgm:cxn modelId="{6AAF76CE-213B-42EC-9B76-146EC4384B9F}" srcId="{7DA84468-3CBC-472E-BE98-DE764EBD98BB}" destId="{40F408A9-3076-4CA8-A475-0166713DD32E}" srcOrd="4" destOrd="0" parTransId="{B8CA173C-566C-4B37-AF15-AF86FD4D4026}" sibTransId="{BF1987D5-4939-4F78-9898-7728290FEE7C}"/>
    <dgm:cxn modelId="{8D0574AE-33D2-4874-B542-2E342431A91D}" srcId="{7DA84468-3CBC-472E-BE98-DE764EBD98BB}" destId="{762E53D6-83AD-46CE-A509-B2D2123C6303}" srcOrd="1" destOrd="0" parTransId="{3621FBD0-1FC3-4FF7-95AF-B166E5310EC2}" sibTransId="{8A515A9E-05EF-4EC3-88F7-33053C9C6495}"/>
    <dgm:cxn modelId="{D6E0032C-22C3-4571-B83E-2CBA31209776}" type="presOf" srcId="{B9AA2B4F-E7B7-4ACF-A188-1952DCCCE706}" destId="{35200E27-302E-4D84-97A2-CB103EED45B5}" srcOrd="0" destOrd="0" presId="urn:microsoft.com/office/officeart/2005/8/layout/chevron1"/>
    <dgm:cxn modelId="{D31B04FB-F4C7-4A26-95B2-13465A9F9FD0}" type="presOf" srcId="{40F408A9-3076-4CA8-A475-0166713DD32E}" destId="{94D7F75E-7391-41C6-9D52-C9CB9BE13AB4}" srcOrd="0" destOrd="0" presId="urn:microsoft.com/office/officeart/2005/8/layout/chevron1"/>
    <dgm:cxn modelId="{628561BB-CB56-48A9-9DA9-BA970112C10E}" srcId="{7DA84468-3CBC-472E-BE98-DE764EBD98BB}" destId="{B9AA2B4F-E7B7-4ACF-A188-1952DCCCE706}" srcOrd="6" destOrd="0" parTransId="{8E883267-3258-4890-804E-3E175E9E6897}" sibTransId="{D7FCB9AA-EE51-45D6-B0A4-A3FFD6FF2B20}"/>
    <dgm:cxn modelId="{3AA36AFD-2592-4012-BE3C-74AC50F987F9}" type="presParOf" srcId="{22A92B07-6EC0-401B-8D74-5C8F73995F2E}" destId="{AECAF7B0-8042-44DE-AFEA-2C3C192350B5}" srcOrd="0" destOrd="0" presId="urn:microsoft.com/office/officeart/2005/8/layout/chevron1"/>
    <dgm:cxn modelId="{34CD77CD-C26D-45E6-93D1-B457A2FF2C4F}" type="presParOf" srcId="{22A92B07-6EC0-401B-8D74-5C8F73995F2E}" destId="{627EFA92-7D2C-435D-BB59-505D0746F138}" srcOrd="1" destOrd="0" presId="urn:microsoft.com/office/officeart/2005/8/layout/chevron1"/>
    <dgm:cxn modelId="{469818B1-2638-4CC4-9A18-85B83DBC632B}" type="presParOf" srcId="{22A92B07-6EC0-401B-8D74-5C8F73995F2E}" destId="{5EDDB3C0-EB81-4841-A93F-9CB6077F9E96}" srcOrd="2" destOrd="0" presId="urn:microsoft.com/office/officeart/2005/8/layout/chevron1"/>
    <dgm:cxn modelId="{69EA098F-5E03-4802-B2DD-CB173F255373}" type="presParOf" srcId="{22A92B07-6EC0-401B-8D74-5C8F73995F2E}" destId="{FB9D4AE6-BF03-49DE-AC55-601C852DB239}" srcOrd="3" destOrd="0" presId="urn:microsoft.com/office/officeart/2005/8/layout/chevron1"/>
    <dgm:cxn modelId="{A427A395-9E8D-4A7C-9446-1B83FD3B11F5}" type="presParOf" srcId="{22A92B07-6EC0-401B-8D74-5C8F73995F2E}" destId="{3AB21B1B-0AED-47C3-AA90-E39032F1CC62}" srcOrd="4" destOrd="0" presId="urn:microsoft.com/office/officeart/2005/8/layout/chevron1"/>
    <dgm:cxn modelId="{8CE4F324-A8B1-4293-9051-DA4C454E9003}" type="presParOf" srcId="{22A92B07-6EC0-401B-8D74-5C8F73995F2E}" destId="{3C5F8764-A0CB-4827-9D92-F925D8C193E3}" srcOrd="5" destOrd="0" presId="urn:microsoft.com/office/officeart/2005/8/layout/chevron1"/>
    <dgm:cxn modelId="{9FC13D11-4F3F-439D-8FC9-45077666351C}" type="presParOf" srcId="{22A92B07-6EC0-401B-8D74-5C8F73995F2E}" destId="{476EC15B-F9E7-41A6-A65B-BC291DE35DFC}" srcOrd="6" destOrd="0" presId="urn:microsoft.com/office/officeart/2005/8/layout/chevron1"/>
    <dgm:cxn modelId="{91242DDC-6E17-4972-8DBA-4401B2DC60FD}" type="presParOf" srcId="{22A92B07-6EC0-401B-8D74-5C8F73995F2E}" destId="{FD83F5CD-4683-45BA-B97B-1B981BEA74D6}" srcOrd="7" destOrd="0" presId="urn:microsoft.com/office/officeart/2005/8/layout/chevron1"/>
    <dgm:cxn modelId="{B8D3D87C-3DD0-4B6F-8448-BF387036888F}" type="presParOf" srcId="{22A92B07-6EC0-401B-8D74-5C8F73995F2E}" destId="{94D7F75E-7391-41C6-9D52-C9CB9BE13AB4}" srcOrd="8" destOrd="0" presId="urn:microsoft.com/office/officeart/2005/8/layout/chevron1"/>
    <dgm:cxn modelId="{1BED2AB2-1706-46D1-AA75-CF70D0A745AF}" type="presParOf" srcId="{22A92B07-6EC0-401B-8D74-5C8F73995F2E}" destId="{76C9E928-0713-4871-BDF9-4DAF48B429F3}" srcOrd="9" destOrd="0" presId="urn:microsoft.com/office/officeart/2005/8/layout/chevron1"/>
    <dgm:cxn modelId="{8316AA75-0C81-4B12-B145-FCA7A6E3CF68}" type="presParOf" srcId="{22A92B07-6EC0-401B-8D74-5C8F73995F2E}" destId="{4F0DB939-90ED-45C6-90F3-966C5EEDB9AE}" srcOrd="10" destOrd="0" presId="urn:microsoft.com/office/officeart/2005/8/layout/chevron1"/>
    <dgm:cxn modelId="{2193C846-67CC-49B8-B505-6EDB99D9A008}" type="presParOf" srcId="{22A92B07-6EC0-401B-8D74-5C8F73995F2E}" destId="{AD1DFC56-A629-4D5E-8361-DBFBB28C061B}" srcOrd="11" destOrd="0" presId="urn:microsoft.com/office/officeart/2005/8/layout/chevron1"/>
    <dgm:cxn modelId="{46835FAF-99C6-47BB-9E0B-6D39DC7D6EC8}" type="presParOf" srcId="{22A92B07-6EC0-401B-8D74-5C8F73995F2E}" destId="{35200E27-302E-4D84-97A2-CB103EED45B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DB4190-D671-4F09-9447-BF5CA240C3E7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AFDB594-A146-4BEC-8820-6097FFDAF43E}">
      <dgm:prSet phldrT="[Text]"/>
      <dgm:spPr/>
      <dgm:t>
        <a:bodyPr/>
        <a:lstStyle/>
        <a:p>
          <a:r>
            <a:rPr lang="de-DE" smtClean="0"/>
            <a:t>WIP</a:t>
          </a:r>
          <a:endParaRPr lang="de-DE" dirty="0"/>
        </a:p>
      </dgm:t>
    </dgm:pt>
    <dgm:pt modelId="{95FDE142-B04D-4A11-8557-CBBE6F37BE73}" type="parTrans" cxnId="{994E32A7-FE1A-4D06-A7B0-FF1DCA99E899}">
      <dgm:prSet/>
      <dgm:spPr/>
      <dgm:t>
        <a:bodyPr/>
        <a:lstStyle/>
        <a:p>
          <a:endParaRPr lang="de-DE"/>
        </a:p>
      </dgm:t>
    </dgm:pt>
    <dgm:pt modelId="{587D65D7-9341-44BD-B703-0A4989F25D79}" type="sibTrans" cxnId="{994E32A7-FE1A-4D06-A7B0-FF1DCA99E899}">
      <dgm:prSet/>
      <dgm:spPr/>
      <dgm:t>
        <a:bodyPr/>
        <a:lstStyle/>
        <a:p>
          <a:endParaRPr lang="de-DE"/>
        </a:p>
      </dgm:t>
    </dgm:pt>
    <dgm:pt modelId="{BCECA7EF-F02B-4461-8409-7058BA22F8F0}">
      <dgm:prSet phldrT="[Text]"/>
      <dgm:spPr/>
      <dgm:t>
        <a:bodyPr/>
        <a:lstStyle/>
        <a:p>
          <a:r>
            <a:rPr lang="de-DE" smtClean="0">
              <a:solidFill>
                <a:schemeClr val="tx1"/>
              </a:solidFill>
            </a:rPr>
            <a:t>Value</a:t>
          </a:r>
          <a:endParaRPr lang="de-DE" dirty="0"/>
        </a:p>
      </dgm:t>
    </dgm:pt>
    <dgm:pt modelId="{E7A6448F-FC54-4C68-BDEF-253F4E1DFB20}" type="parTrans" cxnId="{246418AE-7996-4E34-B41C-AE61CB82FB9D}">
      <dgm:prSet/>
      <dgm:spPr/>
      <dgm:t>
        <a:bodyPr/>
        <a:lstStyle/>
        <a:p>
          <a:endParaRPr lang="de-DE"/>
        </a:p>
      </dgm:t>
    </dgm:pt>
    <dgm:pt modelId="{F04E1A81-9B49-4C15-BE24-17C20F6B6440}" type="sibTrans" cxnId="{246418AE-7996-4E34-B41C-AE61CB82FB9D}">
      <dgm:prSet/>
      <dgm:spPr/>
      <dgm:t>
        <a:bodyPr/>
        <a:lstStyle/>
        <a:p>
          <a:endParaRPr lang="de-DE"/>
        </a:p>
      </dgm:t>
    </dgm:pt>
    <dgm:pt modelId="{2A5E0BC5-F799-4E0A-8767-347923F2ED04}">
      <dgm:prSet phldrT="[Text]"/>
      <dgm:spPr/>
      <dgm:t>
        <a:bodyPr/>
        <a:lstStyle/>
        <a:p>
          <a:r>
            <a:rPr lang="de-DE" dirty="0" smtClean="0"/>
            <a:t>WIP</a:t>
          </a:r>
          <a:endParaRPr lang="de-DE" dirty="0"/>
        </a:p>
      </dgm:t>
    </dgm:pt>
    <dgm:pt modelId="{2CC9A972-38C9-4303-B894-A7DB16296582}" type="sibTrans" cxnId="{DD84E28C-2ABA-46BA-90BF-0D9260FD834C}">
      <dgm:prSet/>
      <dgm:spPr/>
      <dgm:t>
        <a:bodyPr/>
        <a:lstStyle/>
        <a:p>
          <a:endParaRPr lang="de-DE"/>
        </a:p>
      </dgm:t>
    </dgm:pt>
    <dgm:pt modelId="{E9E88B7A-961D-426E-A075-351B4816702E}" type="parTrans" cxnId="{DD84E28C-2ABA-46BA-90BF-0D9260FD834C}">
      <dgm:prSet/>
      <dgm:spPr/>
      <dgm:t>
        <a:bodyPr/>
        <a:lstStyle/>
        <a:p>
          <a:endParaRPr lang="de-DE"/>
        </a:p>
      </dgm:t>
    </dgm:pt>
    <dgm:pt modelId="{C7A26F98-D403-421A-9308-C3FF39A0E197}">
      <dgm:prSet phldrT="[Text]"/>
      <dgm:spPr/>
      <dgm:t>
        <a:bodyPr/>
        <a:lstStyle/>
        <a:p>
          <a:r>
            <a:rPr lang="de-DE" dirty="0" err="1" smtClean="0"/>
            <a:t>Backlog</a:t>
          </a:r>
          <a:endParaRPr lang="de-DE" dirty="0"/>
        </a:p>
      </dgm:t>
    </dgm:pt>
    <dgm:pt modelId="{6711E429-7D1E-4C7A-A370-0704EF35D771}" type="sibTrans" cxnId="{577CFCB7-D091-4664-9FD8-7801FB2B838F}">
      <dgm:prSet/>
      <dgm:spPr/>
      <dgm:t>
        <a:bodyPr/>
        <a:lstStyle/>
        <a:p>
          <a:endParaRPr lang="de-DE"/>
        </a:p>
      </dgm:t>
    </dgm:pt>
    <dgm:pt modelId="{6EADF2C1-AC40-4E54-8CDD-6E38C8707EA0}" type="parTrans" cxnId="{577CFCB7-D091-4664-9FD8-7801FB2B838F}">
      <dgm:prSet/>
      <dgm:spPr/>
      <dgm:t>
        <a:bodyPr/>
        <a:lstStyle/>
        <a:p>
          <a:endParaRPr lang="de-DE"/>
        </a:p>
      </dgm:t>
    </dgm:pt>
    <dgm:pt modelId="{558D6D9F-9897-412A-87F9-DAC5C71FC5F8}" type="pres">
      <dgm:prSet presAssocID="{E6DB4190-D671-4F09-9447-BF5CA240C3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93DC1C3-3B6E-4120-8F10-911262D14229}" type="pres">
      <dgm:prSet presAssocID="{C7A26F98-D403-421A-9308-C3FF39A0E1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CC4B6C-ABA1-48C1-84F4-C7921EEE08A8}" type="pres">
      <dgm:prSet presAssocID="{6711E429-7D1E-4C7A-A370-0704EF35D771}" presName="parTxOnlySpace" presStyleCnt="0"/>
      <dgm:spPr/>
    </dgm:pt>
    <dgm:pt modelId="{1ACE0E80-2380-415F-BA11-6A565A3B8AD6}" type="pres">
      <dgm:prSet presAssocID="{2A5E0BC5-F799-4E0A-8767-347923F2ED0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98038F-9D71-470A-B00B-D32F4E7A9BA2}" type="pres">
      <dgm:prSet presAssocID="{2CC9A972-38C9-4303-B894-A7DB16296582}" presName="parTxOnlySpace" presStyleCnt="0"/>
      <dgm:spPr/>
    </dgm:pt>
    <dgm:pt modelId="{8CED4546-4434-427E-8980-0A59378978EC}" type="pres">
      <dgm:prSet presAssocID="{1AFDB594-A146-4BEC-8820-6097FFDAF43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9B1E75-EBA5-4528-8B1B-2361B47286B5}" type="pres">
      <dgm:prSet presAssocID="{587D65D7-9341-44BD-B703-0A4989F25D79}" presName="parTxOnlySpace" presStyleCnt="0"/>
      <dgm:spPr/>
    </dgm:pt>
    <dgm:pt modelId="{611DFFFC-840C-433E-B98D-5B651AAB51C5}" type="pres">
      <dgm:prSet presAssocID="{BCECA7EF-F02B-4461-8409-7058BA22F8F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D84E28C-2ABA-46BA-90BF-0D9260FD834C}" srcId="{E6DB4190-D671-4F09-9447-BF5CA240C3E7}" destId="{2A5E0BC5-F799-4E0A-8767-347923F2ED04}" srcOrd="1" destOrd="0" parTransId="{E9E88B7A-961D-426E-A075-351B4816702E}" sibTransId="{2CC9A972-38C9-4303-B894-A7DB16296582}"/>
    <dgm:cxn modelId="{AF98970C-1F35-4781-8808-A85105644069}" type="presOf" srcId="{1AFDB594-A146-4BEC-8820-6097FFDAF43E}" destId="{8CED4546-4434-427E-8980-0A59378978EC}" srcOrd="0" destOrd="0" presId="urn:microsoft.com/office/officeart/2005/8/layout/chevron1"/>
    <dgm:cxn modelId="{C1246378-AA85-4871-9B72-4ACAEE81C761}" type="presOf" srcId="{BCECA7EF-F02B-4461-8409-7058BA22F8F0}" destId="{611DFFFC-840C-433E-B98D-5B651AAB51C5}" srcOrd="0" destOrd="0" presId="urn:microsoft.com/office/officeart/2005/8/layout/chevron1"/>
    <dgm:cxn modelId="{1BEDCC11-7422-4398-8B0D-E47FA6952FCC}" type="presOf" srcId="{E6DB4190-D671-4F09-9447-BF5CA240C3E7}" destId="{558D6D9F-9897-412A-87F9-DAC5C71FC5F8}" srcOrd="0" destOrd="0" presId="urn:microsoft.com/office/officeart/2005/8/layout/chevron1"/>
    <dgm:cxn modelId="{CDA17F5B-38C1-4DE0-A7DD-E774A2098FA5}" type="presOf" srcId="{C7A26F98-D403-421A-9308-C3FF39A0E197}" destId="{E93DC1C3-3B6E-4120-8F10-911262D14229}" srcOrd="0" destOrd="0" presId="urn:microsoft.com/office/officeart/2005/8/layout/chevron1"/>
    <dgm:cxn modelId="{577CFCB7-D091-4664-9FD8-7801FB2B838F}" srcId="{E6DB4190-D671-4F09-9447-BF5CA240C3E7}" destId="{C7A26F98-D403-421A-9308-C3FF39A0E197}" srcOrd="0" destOrd="0" parTransId="{6EADF2C1-AC40-4E54-8CDD-6E38C8707EA0}" sibTransId="{6711E429-7D1E-4C7A-A370-0704EF35D771}"/>
    <dgm:cxn modelId="{464745ED-11F0-450F-9ADA-746FDD62DE79}" type="presOf" srcId="{2A5E0BC5-F799-4E0A-8767-347923F2ED04}" destId="{1ACE0E80-2380-415F-BA11-6A565A3B8AD6}" srcOrd="0" destOrd="0" presId="urn:microsoft.com/office/officeart/2005/8/layout/chevron1"/>
    <dgm:cxn modelId="{246418AE-7996-4E34-B41C-AE61CB82FB9D}" srcId="{E6DB4190-D671-4F09-9447-BF5CA240C3E7}" destId="{BCECA7EF-F02B-4461-8409-7058BA22F8F0}" srcOrd="3" destOrd="0" parTransId="{E7A6448F-FC54-4C68-BDEF-253F4E1DFB20}" sibTransId="{F04E1A81-9B49-4C15-BE24-17C20F6B6440}"/>
    <dgm:cxn modelId="{994E32A7-FE1A-4D06-A7B0-FF1DCA99E899}" srcId="{E6DB4190-D671-4F09-9447-BF5CA240C3E7}" destId="{1AFDB594-A146-4BEC-8820-6097FFDAF43E}" srcOrd="2" destOrd="0" parTransId="{95FDE142-B04D-4A11-8557-CBBE6F37BE73}" sibTransId="{587D65D7-9341-44BD-B703-0A4989F25D79}"/>
    <dgm:cxn modelId="{1229010B-42BC-4888-8607-783A530AC4E8}" type="presParOf" srcId="{558D6D9F-9897-412A-87F9-DAC5C71FC5F8}" destId="{E93DC1C3-3B6E-4120-8F10-911262D14229}" srcOrd="0" destOrd="0" presId="urn:microsoft.com/office/officeart/2005/8/layout/chevron1"/>
    <dgm:cxn modelId="{184532D0-0EBF-40DC-83DC-5D6589028463}" type="presParOf" srcId="{558D6D9F-9897-412A-87F9-DAC5C71FC5F8}" destId="{B8CC4B6C-ABA1-48C1-84F4-C7921EEE08A8}" srcOrd="1" destOrd="0" presId="urn:microsoft.com/office/officeart/2005/8/layout/chevron1"/>
    <dgm:cxn modelId="{0E0F7AA3-7643-4A6E-82CF-7EF69D4B8CE6}" type="presParOf" srcId="{558D6D9F-9897-412A-87F9-DAC5C71FC5F8}" destId="{1ACE0E80-2380-415F-BA11-6A565A3B8AD6}" srcOrd="2" destOrd="0" presId="urn:microsoft.com/office/officeart/2005/8/layout/chevron1"/>
    <dgm:cxn modelId="{EDC8F86F-AAC2-464D-AB35-C33BE24F1A7E}" type="presParOf" srcId="{558D6D9F-9897-412A-87F9-DAC5C71FC5F8}" destId="{E898038F-9D71-470A-B00B-D32F4E7A9BA2}" srcOrd="3" destOrd="0" presId="urn:microsoft.com/office/officeart/2005/8/layout/chevron1"/>
    <dgm:cxn modelId="{46D5B792-8C37-4BB5-B1DE-99DF6AD6F958}" type="presParOf" srcId="{558D6D9F-9897-412A-87F9-DAC5C71FC5F8}" destId="{8CED4546-4434-427E-8980-0A59378978EC}" srcOrd="4" destOrd="0" presId="urn:microsoft.com/office/officeart/2005/8/layout/chevron1"/>
    <dgm:cxn modelId="{BFCAE77E-4A81-4C2D-913D-65EE8F5F9056}" type="presParOf" srcId="{558D6D9F-9897-412A-87F9-DAC5C71FC5F8}" destId="{589B1E75-EBA5-4528-8B1B-2361B47286B5}" srcOrd="5" destOrd="0" presId="urn:microsoft.com/office/officeart/2005/8/layout/chevron1"/>
    <dgm:cxn modelId="{C99F04C1-88C4-4F9F-AAE0-71C9CF2DEDD7}" type="presParOf" srcId="{558D6D9F-9897-412A-87F9-DAC5C71FC5F8}" destId="{611DFFFC-840C-433E-B98D-5B651AAB51C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0.29886</cdr:x>
      <cdr:y>0.311</cdr:y>
    </cdr:from>
    <cdr:to>
      <cdr:x>0.37857</cdr:x>
      <cdr:y>0.374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99792" y="2132856"/>
          <a:ext cx="720080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400" dirty="0" smtClean="0"/>
            <a:t>In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0.30448</cdr:x>
      <cdr:y>0.31841</cdr:y>
    </cdr:from>
    <cdr:to>
      <cdr:x>0.38419</cdr:x>
      <cdr:y>0.38141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750594" y="2183638"/>
          <a:ext cx="720071" cy="4320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400" dirty="0" smtClean="0">
              <a:solidFill>
                <a:schemeClr val="bg1">
                  <a:lumMod val="85000"/>
                </a:schemeClr>
              </a:solidFill>
            </a:rPr>
            <a:t>In</a:t>
          </a:r>
          <a:endParaRPr lang="en-US" sz="2400" dirty="0">
            <a:solidFill>
              <a:schemeClr val="bg1">
                <a:lumMod val="8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0.29886</cdr:x>
      <cdr:y>0.311</cdr:y>
    </cdr:from>
    <cdr:to>
      <cdr:x>0.37857</cdr:x>
      <cdr:y>0.374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99792" y="2132856"/>
          <a:ext cx="720080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400" dirty="0" smtClean="0"/>
            <a:t>In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0.76915</cdr:x>
      <cdr:y>0.53452</cdr:y>
    </cdr:from>
    <cdr:to>
      <cdr:x>0.84886</cdr:x>
      <cdr:y>0.59752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48264" y="3665736"/>
          <a:ext cx="720071" cy="4320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400" dirty="0" smtClean="0"/>
            <a:t>Out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0.30448</cdr:x>
      <cdr:y>0.31841</cdr:y>
    </cdr:from>
    <cdr:to>
      <cdr:x>0.38419</cdr:x>
      <cdr:y>0.38141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750594" y="2183638"/>
          <a:ext cx="720071" cy="4320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400" dirty="0" smtClean="0">
              <a:solidFill>
                <a:schemeClr val="bg1">
                  <a:lumMod val="85000"/>
                </a:schemeClr>
              </a:solidFill>
            </a:rPr>
            <a:t>In</a:t>
          </a:r>
          <a:endParaRPr lang="en-US" sz="2400" dirty="0">
            <a:solidFill>
              <a:schemeClr val="bg1">
                <a:lumMod val="8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0.77477</cdr:x>
      <cdr:y>0.54193</cdr:y>
    </cdr:from>
    <cdr:to>
      <cdr:x>0.88283</cdr:x>
      <cdr:y>0.60493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249246" y="2787417"/>
          <a:ext cx="732119" cy="324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400" dirty="0" smtClean="0">
              <a:solidFill>
                <a:schemeClr val="bg1">
                  <a:lumMod val="85000"/>
                </a:schemeClr>
              </a:solidFill>
            </a:rPr>
            <a:t>Out</a:t>
          </a:r>
          <a:endParaRPr lang="en-US" sz="2400" dirty="0">
            <a:solidFill>
              <a:schemeClr val="bg1">
                <a:lumMod val="85000"/>
              </a:schemeClr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50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2912"/>
            <a:ext cx="2971800" cy="50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512912"/>
            <a:ext cx="2971800" cy="50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DFA30E1-FA65-498F-B3EF-F445D0EB4C10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670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50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50888"/>
            <a:ext cx="6673850" cy="37544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57311"/>
            <a:ext cx="5029200" cy="450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2912"/>
            <a:ext cx="2971800" cy="50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512912"/>
            <a:ext cx="2971800" cy="50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B9C65BF-27CC-40C3-85C9-1655C28BD25B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892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1948586" algn="l" defTabSz="38971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38971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38971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38971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mballgroup.com/2013/05/01/design-tip-155-going-agile-start-with-bus-matrix-2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amazon.de/Agile-Data-Warehouse-Design-Collaborative/dp/0956817203/ref=sr_1_1?ie=UTF8&amp;qid=1359035497&amp;sr=8-1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mballgroup.com/2013/05/01/design-tip-155-going-agile-start-with-bus-matrix-2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amazon.de/Agile-Data-Warehouse-Design-Collaborative/dp/0956817203/ref=sr_1_1?ie=UTF8&amp;qid=1359035497&amp;sr=8-1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olchaos.squarespace.com/storage/scrum-articles/scrumhard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8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Bsp</a:t>
            </a:r>
            <a:r>
              <a:rPr lang="de-DE" dirty="0" smtClean="0"/>
              <a:t> Data Story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110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Bsp</a:t>
            </a:r>
            <a:r>
              <a:rPr lang="de-DE" dirty="0" smtClean="0"/>
              <a:t> Data Story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73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Kimball: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Bus Matrix(</a:t>
            </a:r>
            <a:r>
              <a:rPr lang="en-US" sz="1000" b="1" i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 Tip #155 Going Agile? Start with the Bus Matrix</a:t>
            </a:r>
            <a:r>
              <a:rPr lang="en-US" sz="1000" b="1" i="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de-DE" sz="1200" dirty="0" smtClean="0">
                <a:hlinkClick r:id="rId3"/>
              </a:rPr>
              <a:t>http://www.kimballgroup.com/2013/05/01/design-tip-155-going-agile-start-with-bus-matrix-2/</a:t>
            </a:r>
            <a:r>
              <a:rPr lang="de-DE" sz="1200" dirty="0" smtClean="0"/>
              <a:t>)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Lawrence Corr und Jim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Stagnitto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de-DE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</a:t>
            </a:r>
            <a:r>
              <a:rPr lang="de-DE" sz="1200" b="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  <a:hlinkClick r:id="rId4"/>
              </a:rPr>
              <a:t>Agile Data Warehouse Design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Ralph Hughes: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Agile Data Warehousing Project Management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00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Kimball: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Bus Matrix(</a:t>
            </a:r>
            <a:r>
              <a:rPr lang="en-US" sz="1000" b="1" i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 Tip #155 Going Agile? Start with the Bus Matrix</a:t>
            </a:r>
            <a:r>
              <a:rPr lang="en-US" sz="1000" b="1" i="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de-DE" sz="1200" dirty="0" smtClean="0">
                <a:hlinkClick r:id="rId3"/>
              </a:rPr>
              <a:t>http://www.kimballgroup.com/2013/05/01/design-tip-155-going-agile-start-with-bus-matrix-2/</a:t>
            </a:r>
            <a:r>
              <a:rPr lang="de-DE" sz="1200" dirty="0" smtClean="0"/>
              <a:t>)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Lawrence Corr und Jim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Stagnitto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de-DE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</a:t>
            </a:r>
            <a:r>
              <a:rPr lang="de-DE" sz="1200" b="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  <a:hlinkClick r:id="rId4"/>
              </a:rPr>
              <a:t>Agile Data Warehouse Design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Ralph Hughes: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Agile Data Warehousing Project Management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29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Just Add -&gt; </a:t>
            </a:r>
            <a:r>
              <a:rPr lang="de-DE" dirty="0" err="1" smtClean="0"/>
              <a:t>Backlog</a:t>
            </a:r>
            <a:r>
              <a:rPr lang="de-DE" dirty="0" smtClean="0"/>
              <a:t> </a:t>
            </a:r>
            <a:r>
              <a:rPr lang="de-DE" dirty="0" err="1" smtClean="0"/>
              <a:t>Smoothing</a:t>
            </a:r>
            <a:r>
              <a:rPr lang="de-DE" dirty="0" smtClean="0"/>
              <a:t> -&gt; Data </a:t>
            </a:r>
            <a:r>
              <a:rPr lang="de-DE" dirty="0" err="1" smtClean="0"/>
              <a:t>Vault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27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880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Wurzeln -&gt; Next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815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Utah </a:t>
            </a:r>
            <a:r>
              <a:rPr lang="de-DE" smtClean="0"/>
              <a:t>Feb 2001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93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99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3"/>
              </a:rPr>
              <a:t>Ken Schwaber:</a:t>
            </a:r>
          </a:p>
          <a:p>
            <a:r>
              <a:rPr lang="de-DE" dirty="0" smtClean="0">
                <a:hlinkClick r:id="rId3"/>
              </a:rPr>
              <a:t>http://controlchaos.squarespace.com/storage/scrum-articles/scrumhard.pdf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3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Eliminate</a:t>
            </a:r>
            <a:r>
              <a:rPr lang="de-DE" dirty="0" smtClean="0"/>
              <a:t> </a:t>
            </a:r>
            <a:r>
              <a:rPr lang="de-DE" dirty="0" err="1" smtClean="0"/>
              <a:t>Waste</a:t>
            </a:r>
            <a:r>
              <a:rPr lang="de-DE" dirty="0" smtClean="0"/>
              <a:t> -&gt; Agile </a:t>
            </a:r>
            <a:r>
              <a:rPr lang="de-DE" dirty="0" err="1" smtClean="0"/>
              <a:t>is</a:t>
            </a:r>
            <a:r>
              <a:rPr lang="de-DE" baseline="0" dirty="0" smtClean="0"/>
              <a:t> expensive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79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Anwenden von „</a:t>
            </a:r>
            <a:r>
              <a:rPr lang="de-DE" dirty="0" err="1" smtClean="0"/>
              <a:t>Eliminate</a:t>
            </a:r>
            <a:r>
              <a:rPr lang="de-DE" dirty="0" smtClean="0"/>
              <a:t> </a:t>
            </a:r>
            <a:r>
              <a:rPr lang="de-DE" dirty="0" err="1" smtClean="0"/>
              <a:t>Waste</a:t>
            </a:r>
            <a:r>
              <a:rPr lang="de-DE" dirty="0" smtClean="0"/>
              <a:t>“ auf Prozess. Agil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waste</a:t>
            </a:r>
            <a:r>
              <a:rPr lang="de-DE" baseline="0" dirty="0" smtClean="0"/>
              <a:t>, da wo es nicht klare Vorteile bringt.</a:t>
            </a:r>
          </a:p>
          <a:p>
            <a:r>
              <a:rPr lang="de-DE" baseline="0" dirty="0" smtClean="0"/>
              <a:t>=&gt;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Problem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908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Teach learning</a:t>
            </a:r>
          </a:p>
          <a:p>
            <a:r>
              <a:rPr lang="en-US" dirty="0" smtClean="0"/>
              <a:t>Small initial investment</a:t>
            </a:r>
          </a:p>
          <a:p>
            <a:r>
              <a:rPr lang="en-US" dirty="0" smtClean="0"/>
              <a:t>Play to win</a:t>
            </a:r>
          </a:p>
          <a:p>
            <a:r>
              <a:rPr lang="en-US" dirty="0" smtClean="0"/>
              <a:t>Open, honest communication</a:t>
            </a:r>
          </a:p>
          <a:p>
            <a:r>
              <a:rPr lang="en-US" dirty="0" smtClean="0"/>
              <a:t>Accepted responsibility</a:t>
            </a:r>
          </a:p>
          <a:p>
            <a:r>
              <a:rPr lang="en-US" smtClean="0"/>
              <a:t>Local adaptation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583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Blog Eintrag: XP verletzt das Agile Manifest:</a:t>
            </a:r>
          </a:p>
          <a:p>
            <a:pPr defTabSz="990478">
              <a:defRPr/>
            </a:pPr>
            <a:r>
              <a:rPr lang="en-US" dirty="0" smtClean="0"/>
              <a:t>"</a:t>
            </a:r>
            <a:r>
              <a:rPr lang="de-DE" dirty="0" smtClean="0"/>
              <a:t>Individuen und Interaktionen mehr als </a:t>
            </a:r>
            <a:r>
              <a:rPr lang="de-DE" dirty="0" err="1" smtClean="0"/>
              <a:t>Processes</a:t>
            </a:r>
            <a:r>
              <a:rPr lang="de-DE" dirty="0" smtClean="0"/>
              <a:t> und Werkzeuge.</a:t>
            </a:r>
            <a:r>
              <a:rPr lang="en-US" dirty="0" smtClean="0"/>
              <a:t>"</a:t>
            </a:r>
          </a:p>
          <a:p>
            <a:endParaRPr lang="de-DE" dirty="0" smtClean="0"/>
          </a:p>
          <a:p>
            <a:r>
              <a:rPr lang="de-DE" dirty="0" smtClean="0"/>
              <a:t>Kein Projekt etc. ist rein agil oder klassisch</a:t>
            </a:r>
          </a:p>
          <a:p>
            <a:r>
              <a:rPr lang="de-DE" dirty="0" smtClean="0"/>
              <a:t>Wir können uns nicht ständig</a:t>
            </a:r>
            <a:r>
              <a:rPr lang="de-DE" baseline="0" dirty="0" smtClean="0"/>
              <a:t> neu erfinden.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Agil &amp; Klassisch auf unterschiedlichen Levels.</a:t>
            </a:r>
          </a:p>
          <a:p>
            <a:r>
              <a:rPr lang="de-DE" dirty="0" smtClean="0"/>
              <a:t>Bsp.: </a:t>
            </a:r>
          </a:p>
          <a:p>
            <a:r>
              <a:rPr lang="de-DE" dirty="0" smtClean="0"/>
              <a:t>- XP:</a:t>
            </a:r>
            <a:r>
              <a:rPr lang="de-DE" baseline="0" dirty="0" smtClean="0"/>
              <a:t> lokales Wegoptimieren einzelner Praktiken (agil auf Methodenlevel) sabotiert</a:t>
            </a:r>
            <a:br>
              <a:rPr lang="de-DE" baseline="0" dirty="0" smtClean="0"/>
            </a:br>
            <a:r>
              <a:rPr lang="de-DE" baseline="0" dirty="0" smtClean="0"/>
              <a:t>  agile Entwicklung. XP beruht auf Kenntnis des </a:t>
            </a:r>
            <a:r>
              <a:rPr lang="de-DE" baseline="0" dirty="0" err="1" smtClean="0"/>
              <a:t>EntwicklungsProcessess</a:t>
            </a: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 Prozessoptimierung: Risiko: Vorteile</a:t>
            </a:r>
            <a:r>
              <a:rPr lang="de-DE" baseline="0" dirty="0" smtClean="0"/>
              <a:t> agiler Einzelprojekte</a:t>
            </a:r>
            <a:br>
              <a:rPr lang="de-DE" baseline="0" dirty="0" smtClean="0"/>
            </a:br>
            <a:r>
              <a:rPr lang="de-DE" baseline="0" dirty="0" smtClean="0"/>
              <a:t>   aufgewogen durch Nachteil nicht über Projekte allg. nachdenken</a:t>
            </a:r>
            <a:br>
              <a:rPr lang="de-DE" baseline="0" dirty="0" smtClean="0"/>
            </a:br>
            <a:r>
              <a:rPr lang="de-DE" baseline="0" dirty="0" smtClean="0"/>
              <a:t>   zu können. -&gt; Agilität um ein Level verschoben. -&gt; Story in</a:t>
            </a:r>
            <a:br>
              <a:rPr lang="de-DE" baseline="0" dirty="0" smtClean="0"/>
            </a:br>
            <a:r>
              <a:rPr lang="de-DE" baseline="0" dirty="0" smtClean="0"/>
              <a:t>   E. </a:t>
            </a:r>
            <a:r>
              <a:rPr lang="de-DE" baseline="0" dirty="0" err="1" smtClean="0"/>
              <a:t>Goldratt</a:t>
            </a:r>
            <a:r>
              <a:rPr lang="de-DE" baseline="0" dirty="0" smtClean="0"/>
              <a:t>: Critical Chain</a:t>
            </a:r>
          </a:p>
          <a:p>
            <a:pPr>
              <a:buFontTx/>
              <a:buChar char="-"/>
            </a:pPr>
            <a:endParaRPr lang="de-DE" baseline="0" dirty="0" smtClean="0"/>
          </a:p>
          <a:p>
            <a:pPr>
              <a:buFontTx/>
              <a:buNone/>
            </a:pPr>
            <a:r>
              <a:rPr lang="de-DE" baseline="0" dirty="0" smtClean="0"/>
              <a:t>Agil dort wo Kernkompetenzen sind/wo am meisten zu gewinnen ist/das Risiko am größten ist</a:t>
            </a:r>
          </a:p>
          <a:p>
            <a:pPr>
              <a:buFontTx/>
              <a:buNone/>
            </a:pPr>
            <a:r>
              <a:rPr lang="de-DE" baseline="0" dirty="0" smtClean="0"/>
              <a:t>Im Allgemeinen dort, wo neues Terrain gewonnen wird.</a:t>
            </a:r>
          </a:p>
          <a:p>
            <a:pPr>
              <a:buFontTx/>
              <a:buNone/>
            </a:pPr>
            <a:endParaRPr lang="de-DE" baseline="0" dirty="0" smtClean="0"/>
          </a:p>
          <a:p>
            <a:pPr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05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Backlog</a:t>
            </a:r>
            <a:r>
              <a:rPr lang="de-DE" dirty="0" smtClean="0"/>
              <a:t> Glätten, (Data </a:t>
            </a:r>
            <a:r>
              <a:rPr lang="de-DE" dirty="0" err="1" smtClean="0"/>
              <a:t>Vault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Agiles Prinzip </a:t>
            </a:r>
          </a:p>
          <a:p>
            <a:r>
              <a:rPr lang="de-DE" dirty="0" smtClean="0"/>
              <a:t>Schützen (</a:t>
            </a:r>
            <a:r>
              <a:rPr lang="de-DE" dirty="0" err="1" smtClean="0"/>
              <a:t>TestBased</a:t>
            </a:r>
            <a:r>
              <a:rPr lang="de-DE" dirty="0" smtClean="0"/>
              <a:t>)</a:t>
            </a:r>
          </a:p>
          <a:p>
            <a:r>
              <a:rPr lang="de-DE" dirty="0" smtClean="0"/>
              <a:t>Wo Investieren (</a:t>
            </a:r>
            <a:r>
              <a:rPr lang="de-DE" dirty="0" err="1" smtClean="0"/>
              <a:t>Kanban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325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79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2364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Variants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Self</a:t>
            </a:r>
            <a:r>
              <a:rPr lang="de-DE" baseline="0" dirty="0" smtClean="0"/>
              <a:t> Service BI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Logical DWH (Data </a:t>
            </a:r>
            <a:r>
              <a:rPr lang="de-DE" baseline="0" dirty="0" err="1" smtClean="0"/>
              <a:t>Virtualization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Agile PM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399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Hub,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Satelite</a:t>
            </a:r>
            <a:r>
              <a:rPr lang="de-DE" baseline="0" dirty="0" smtClean="0"/>
              <a:t>, Reference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903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Hub,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Satelite</a:t>
            </a:r>
            <a:r>
              <a:rPr lang="de-DE" baseline="0" dirty="0" smtClean="0"/>
              <a:t>, Reference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083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148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Hub,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Satelite</a:t>
            </a:r>
            <a:r>
              <a:rPr lang="de-DE" baseline="0" dirty="0" smtClean="0"/>
              <a:t>, Reference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486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Imperial Garden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1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Ursprung: Supermarkt</a:t>
            </a:r>
            <a:endParaRPr lang="en-US" dirty="0" smtClean="0"/>
          </a:p>
          <a:p>
            <a:r>
              <a:rPr lang="de-DE" dirty="0" smtClean="0"/>
              <a:t>Jedes Teil immer mit Karte. Geht</a:t>
            </a:r>
            <a:r>
              <a:rPr lang="de-DE" baseline="0" dirty="0" smtClean="0"/>
              <a:t> das teil an einen Kunden wird die Karte frei &amp; ich kann nachbestellen</a:t>
            </a:r>
            <a:endParaRPr lang="en-US" baseline="0" dirty="0" smtClean="0"/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Toyota Production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BC8BB-D666-42B4-8C10-326282E279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9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WIP Kette</a:t>
            </a:r>
            <a:r>
              <a:rPr lang="de-DE" baseline="0" dirty="0" smtClean="0"/>
              <a:t> ist in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 Blackbox</a:t>
            </a:r>
            <a:endParaRPr lang="de-DE" dirty="0" smtClean="0"/>
          </a:p>
          <a:p>
            <a:r>
              <a:rPr lang="de-DE" dirty="0" err="1" smtClean="0"/>
              <a:t>Little‘s</a:t>
            </a:r>
            <a:r>
              <a:rPr lang="de-DE" dirty="0" smtClean="0"/>
              <a:t> Law (WIP = #</a:t>
            </a:r>
            <a:r>
              <a:rPr lang="de-DE" dirty="0" err="1" smtClean="0"/>
              <a:t>Incomming</a:t>
            </a:r>
            <a:r>
              <a:rPr lang="de-DE" dirty="0" smtClean="0"/>
              <a:t> (per </a:t>
            </a:r>
            <a:r>
              <a:rPr lang="de-DE" dirty="0" err="1" smtClean="0"/>
              <a:t>Week</a:t>
            </a:r>
            <a:r>
              <a:rPr lang="de-DE" dirty="0" smtClean="0"/>
              <a:t>)</a:t>
            </a:r>
            <a:r>
              <a:rPr lang="de-DE" baseline="0" dirty="0" smtClean="0"/>
              <a:t> * </a:t>
            </a:r>
            <a:r>
              <a:rPr lang="de-DE" baseline="0" dirty="0" err="1" smtClean="0"/>
              <a:t>Weeks</a:t>
            </a:r>
            <a:r>
              <a:rPr lang="de-DE" baseline="0" dirty="0" smtClean="0"/>
              <a:t> In)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9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53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343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890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346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sz="10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Development Teams do not contain sub-teams dedicated to particular domains like testing or business analysis. </a:t>
            </a:r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de-DE" sz="10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Scrum</a:t>
            </a:r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Guide - 2011.pdf p. </a:t>
            </a:r>
            <a:r>
              <a:rPr lang="de-DE" sz="1000" b="0" i="0" u="none" strike="noStrike" kern="1200" baseline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6)</a:t>
            </a:r>
            <a:endParaRPr lang="en-US" sz="10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184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69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Test </a:t>
            </a:r>
            <a:r>
              <a:rPr lang="de-DE" dirty="0" err="1" smtClean="0"/>
              <a:t>Driven</a:t>
            </a:r>
            <a:r>
              <a:rPr lang="de-DE" dirty="0" smtClean="0"/>
              <a:t>/</a:t>
            </a:r>
            <a:r>
              <a:rPr lang="de-DE" dirty="0" err="1" smtClean="0"/>
              <a:t>Backlog</a:t>
            </a:r>
            <a:r>
              <a:rPr lang="de-DE" dirty="0" smtClean="0"/>
              <a:t> Was ist wichtiger?</a:t>
            </a:r>
          </a:p>
          <a:p>
            <a:r>
              <a:rPr lang="de-DE" dirty="0" smtClean="0"/>
              <a:t>Bsp. </a:t>
            </a:r>
            <a:r>
              <a:rPr lang="de-DE" dirty="0" err="1" smtClean="0"/>
              <a:t>Scrum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Tests </a:t>
            </a:r>
            <a:r>
              <a:rPr lang="de-DE" baseline="0" dirty="0" err="1" smtClean="0"/>
              <a:t>necessary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004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0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Practices//Wann </a:t>
            </a:r>
            <a:r>
              <a:rPr lang="de-DE" dirty="0" err="1" smtClean="0"/>
              <a:t>Kanban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333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06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4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44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" y="750888"/>
            <a:ext cx="6673850" cy="37544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1A1F-107C-4DC9-8118-EEBE494ABD23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4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Prios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87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Packages: Tasks nicht notwendig </a:t>
            </a:r>
            <a:r>
              <a:rPr lang="de-DE" baseline="0" dirty="0" smtClean="0"/>
              <a:t>unabhängig, Packages sind </a:t>
            </a:r>
            <a:r>
              <a:rPr lang="de-DE" baseline="0" dirty="0" err="1" smtClean="0"/>
              <a:t>unabh</a:t>
            </a:r>
            <a:r>
              <a:rPr lang="de-DE" baseline="0" dirty="0" smtClean="0"/>
              <a:t>. Gruppen von Tasks</a:t>
            </a:r>
          </a:p>
          <a:p>
            <a:r>
              <a:rPr lang="de-DE" baseline="0" dirty="0" smtClean="0"/>
              <a:t>Wie werden Packages geschnürt?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28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Package</a:t>
            </a:r>
            <a:r>
              <a:rPr lang="de-DE" baseline="0" dirty="0" smtClean="0"/>
              <a:t> </a:t>
            </a:r>
            <a:r>
              <a:rPr lang="de-DE" baseline="0" smtClean="0"/>
              <a:t>muss </a:t>
            </a:r>
            <a:r>
              <a:rPr lang="de-DE" baseline="0" smtClean="0"/>
              <a:t>Kunden-Value </a:t>
            </a:r>
            <a:r>
              <a:rPr lang="de-DE" baseline="0" dirty="0" smtClean="0"/>
              <a:t>liefern (nicht jede Task tut das)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40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Bsp</a:t>
            </a:r>
            <a:r>
              <a:rPr lang="de-DE" dirty="0" smtClean="0"/>
              <a:t> Data Story</a:t>
            </a:r>
          </a:p>
          <a:p>
            <a:r>
              <a:rPr lang="de-DE" dirty="0" smtClean="0"/>
              <a:t>Übergang Data Story Cube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88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Bsp</a:t>
            </a:r>
            <a:r>
              <a:rPr lang="de-DE" dirty="0" smtClean="0"/>
              <a:t> Data Story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65BF-27CC-40C3-85C9-1655C28BD25B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57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psf\Home\Desktop\MARKETING\MATERIALI MKTG-COMUNICAZIONE\DIGITAL IMAGE PPT TEMPLATE\ELEMENTS\Nastri\Nastro Repl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9144000" cy="62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psf\Home\Desktop\MARKETING\MATERIALI MKTG-COMUNICAZIONE\DIGITAL IMAGE PPT TEMPLATE\ELEMENTS\logo reply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9" y="3410362"/>
            <a:ext cx="974725" cy="40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5560" y="1497810"/>
            <a:ext cx="8330451" cy="380183"/>
          </a:xfrm>
          <a:prstGeom prst="rect">
            <a:avLst/>
          </a:prstGeom>
        </p:spPr>
        <p:txBody>
          <a:bodyPr lIns="77943" tIns="38972" rIns="77943" bIns="38972"/>
          <a:lstStyle>
            <a:lvl1pPr algn="r">
              <a:buFont typeface="Arial" pitchFamily="34" charset="0"/>
              <a:buNone/>
              <a:defRPr sz="240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it-IT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99721" y="2065338"/>
            <a:ext cx="4288387" cy="380183"/>
          </a:xfrm>
          <a:prstGeom prst="rect">
            <a:avLst/>
          </a:prstGeom>
        </p:spPr>
        <p:txBody>
          <a:bodyPr lIns="77943" tIns="38972" rIns="77943" bIns="38972"/>
          <a:lstStyle>
            <a:lvl1pPr algn="r">
              <a:buFont typeface="Arial" pitchFamily="34" charset="0"/>
              <a:buNone/>
              <a:defRPr sz="170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it-IT" dirty="0" smtClean="0"/>
              <a:t>Click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edit</a:t>
            </a:r>
            <a:r>
              <a:rPr lang="it-IT" dirty="0" smtClean="0"/>
              <a:t> text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3398"/>
            <a:ext cx="77724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28700" y="2640330"/>
            <a:ext cx="7086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234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102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84317"/>
            <a:ext cx="77724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414477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87796" y="3394710"/>
            <a:ext cx="76809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271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2"/>
            <a:ext cx="3834246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382905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082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261390"/>
            <a:ext cx="3815196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1880664"/>
            <a:ext cx="3815196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1388"/>
            <a:ext cx="3829050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80664"/>
            <a:ext cx="3829050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542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709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37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7" y="342902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7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517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7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7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3571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3" y="754856"/>
            <a:ext cx="8346311" cy="3375422"/>
          </a:xfrm>
          <a:prstGeom prst="rect">
            <a:avLst/>
          </a:prstGeom>
        </p:spPr>
        <p:txBody>
          <a:bodyPr lIns="77943" tIns="38972" rIns="77943" bIns="38972"/>
          <a:lstStyle>
            <a:lvl1pPr marL="148847" indent="-148847">
              <a:spcAft>
                <a:spcPts val="98"/>
              </a:spcAft>
              <a:buFont typeface="Arial" pitchFamily="34" charset="0"/>
              <a:buNone/>
              <a:defRPr sz="1900">
                <a:solidFill>
                  <a:schemeClr val="tx1"/>
                </a:solidFill>
              </a:defRPr>
            </a:lvl1pPr>
            <a:lvl2pPr marL="142082" indent="-142082">
              <a:spcAft>
                <a:spcPts val="98"/>
              </a:spcAft>
              <a:tabLst/>
              <a:defRPr sz="1700">
                <a:solidFill>
                  <a:schemeClr val="tx1"/>
                </a:solidFill>
              </a:defRPr>
            </a:lvl2pPr>
            <a:lvl3pPr marL="151553" indent="-151553">
              <a:spcAft>
                <a:spcPts val="98"/>
              </a:spcAft>
              <a:defRPr sz="1500">
                <a:solidFill>
                  <a:schemeClr val="tx1"/>
                </a:solidFill>
              </a:defRPr>
            </a:lvl3pPr>
            <a:lvl4pPr marL="151553" indent="-151553">
              <a:spcAft>
                <a:spcPts val="98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48847" indent="-148847">
              <a:spcAft>
                <a:spcPts val="98"/>
              </a:spcAft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72" y="187044"/>
            <a:ext cx="8361241" cy="437345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/>
            <a:fld id="{83005305-56AA-41FB-8E52-9E09D388040D}" type="slidenum">
              <a:rPr lang="it-IT" sz="900" smtClean="0">
                <a:solidFill>
                  <a:srgbClr val="000000"/>
                </a:solidFill>
              </a:rPr>
              <a:pPr algn="r"/>
              <a:t>‹#›</a:t>
            </a:fld>
            <a:endParaRPr lang="it-IT" sz="9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71602"/>
            <a:ext cx="7772401" cy="3263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6395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0271"/>
            <a:ext cx="191452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0273"/>
            <a:ext cx="5743576" cy="4358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720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5559" y="1878806"/>
            <a:ext cx="8330450" cy="380183"/>
          </a:xfrm>
          <a:prstGeom prst="rect">
            <a:avLst/>
          </a:prstGeom>
        </p:spPr>
        <p:txBody>
          <a:bodyPr/>
          <a:lstStyle>
            <a:lvl1pPr algn="r">
              <a:buFont typeface="Arial" pitchFamily="34" charset="0"/>
              <a:buNone/>
              <a:defRPr sz="210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it-IT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99720" y="2484434"/>
            <a:ext cx="4288387" cy="380183"/>
          </a:xfrm>
          <a:prstGeom prst="rect">
            <a:avLst/>
          </a:prstGeom>
        </p:spPr>
        <p:txBody>
          <a:bodyPr/>
          <a:lstStyle>
            <a:lvl1pPr algn="r">
              <a:buFont typeface="Arial" pitchFamily="34" charset="0"/>
              <a:buNone/>
              <a:defRPr sz="150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it-IT" dirty="0" smtClean="0"/>
              <a:t>Click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edit</a:t>
            </a:r>
            <a:r>
              <a:rPr lang="it-IT" dirty="0" smtClean="0"/>
              <a:t> text</a:t>
            </a:r>
          </a:p>
        </p:txBody>
      </p:sp>
      <p:pic>
        <p:nvPicPr>
          <p:cNvPr id="6" name="Immagine 5" descr="nastro_PPT_nero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3" y="2642533"/>
            <a:ext cx="9138793" cy="2500967"/>
          </a:xfrm>
          <a:prstGeom prst="rect">
            <a:avLst/>
          </a:prstGeom>
        </p:spPr>
      </p:pic>
      <p:pic>
        <p:nvPicPr>
          <p:cNvPr id="7" name="Immagine 6" descr="logo_CLUSTER_GmbH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8291" y="3753107"/>
            <a:ext cx="963950" cy="2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127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0" y="754856"/>
            <a:ext cx="8346311" cy="3375422"/>
          </a:xfrm>
          <a:prstGeom prst="rect">
            <a:avLst/>
          </a:prstGeom>
        </p:spPr>
        <p:txBody>
          <a:bodyPr/>
          <a:lstStyle>
            <a:lvl1pPr marL="130969" indent="-130969"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/>
                </a:solidFill>
              </a:defRPr>
            </a:lvl1pPr>
            <a:lvl2pPr marL="125016" indent="-125016"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spcAft>
                <a:spcPts val="86"/>
              </a:spcAft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>
              <a:solidFill>
                <a:srgbClr val="000000"/>
              </a:solidFill>
            </a:endParaRPr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59001"/>
      </p:ext>
    </p:extLst>
  </p:cSld>
  <p:clrMapOvr>
    <a:masterClrMapping/>
  </p:clrMapOvr>
  <p:transition spd="med">
    <p:wipe dir="r"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Multicontents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9073" y="745332"/>
            <a:ext cx="8361234" cy="3436306"/>
          </a:xfrm>
          <a:prstGeom prst="rect">
            <a:avLst/>
          </a:prstGeom>
        </p:spPr>
        <p:txBody>
          <a:bodyPr/>
          <a:lstStyle>
            <a:lvl1pPr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>
                    <a:lumMod val="95000"/>
                  </a:schemeClr>
                </a:solidFill>
              </a:defRPr>
            </a:lvl1pPr>
            <a:lvl2pPr>
              <a:spcAft>
                <a:spcPts val="86"/>
              </a:spcAft>
              <a:defRPr sz="1500">
                <a:solidFill>
                  <a:schemeClr val="tx1">
                    <a:lumMod val="95000"/>
                  </a:schemeClr>
                </a:solidFill>
              </a:defRPr>
            </a:lvl2pPr>
            <a:lvl3pPr marL="135731" indent="-133350">
              <a:spcAft>
                <a:spcPts val="86"/>
              </a:spcAft>
              <a:buFont typeface="Arial" pitchFamily="34" charset="0"/>
              <a:buChar char="•"/>
              <a:defRPr sz="1350">
                <a:solidFill>
                  <a:schemeClr val="tx1">
                    <a:lumMod val="95000"/>
                  </a:schemeClr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lang="en-US" sz="1200" dirty="0" smtClean="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110" charset="-128"/>
              </a:defRPr>
            </a:lvl4pPr>
            <a:lvl5pPr marL="130969" indent="-130969">
              <a:spcAft>
                <a:spcPts val="86"/>
              </a:spcAft>
              <a:buFont typeface="Arial" pitchFamily="34" charset="0"/>
              <a:buNone/>
              <a:defRPr sz="1050">
                <a:solidFill>
                  <a:schemeClr val="tx1">
                    <a:lumMod val="95000"/>
                  </a:schemeClr>
                </a:solidFill>
              </a:defRPr>
            </a:lvl5pPr>
            <a:lvl6pPr marL="130969" indent="-130969">
              <a:buFont typeface="Arial" pitchFamily="34" charset="0"/>
              <a:buChar char="•"/>
              <a:defRPr sz="105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5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8734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Poin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1395" y="742438"/>
            <a:ext cx="3883660" cy="3375422"/>
          </a:xfrm>
          <a:prstGeom prst="rect">
            <a:avLst/>
          </a:prstGeom>
        </p:spPr>
        <p:txBody>
          <a:bodyPr/>
          <a:lstStyle>
            <a:lvl1pPr marL="309563" indent="-309563"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/>
                </a:solidFill>
              </a:defRPr>
            </a:lvl1pPr>
            <a:lvl2pPr marL="133350" indent="-133350"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5731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48644" y="744142"/>
            <a:ext cx="3856335" cy="3375422"/>
          </a:xfrm>
          <a:prstGeom prst="rect">
            <a:avLst/>
          </a:prstGeom>
        </p:spPr>
        <p:txBody>
          <a:bodyPr/>
          <a:lstStyle>
            <a:lvl1pPr>
              <a:spcAft>
                <a:spcPts val="86"/>
              </a:spcAft>
              <a:defRPr sz="1650">
                <a:solidFill>
                  <a:schemeClr val="tx1"/>
                </a:solidFill>
              </a:defRPr>
            </a:lvl1pPr>
            <a:lvl2pPr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738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0" y="745331"/>
            <a:ext cx="3856335" cy="337542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86"/>
              </a:spcAft>
              <a:buClrTx/>
              <a:buSzTx/>
              <a:buFont typeface="+mj-lt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342900" indent="-342900"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2pPr>
            <a:lvl3pPr marL="257175" indent="-257175">
              <a:buFont typeface="+mj-lt"/>
              <a:buNone/>
              <a:defRPr sz="1350">
                <a:solidFill>
                  <a:schemeClr val="tx1"/>
                </a:solidFill>
              </a:defRPr>
            </a:lvl3pPr>
            <a:lvl4pPr marL="257175" indent="-257175">
              <a:buFont typeface="+mj-lt"/>
              <a:buNone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24315" y="747035"/>
            <a:ext cx="3856335" cy="337542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86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  <a:lvl2pPr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defRPr sz="1350">
                <a:solidFill>
                  <a:schemeClr val="tx1"/>
                </a:solidFill>
              </a:defRPr>
            </a:lvl3pPr>
            <a:lvl4pPr marL="133350" indent="-133350"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5658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>
              <a:solidFill>
                <a:srgbClr val="000000"/>
              </a:solidFill>
            </a:endParaRPr>
          </a:p>
        </p:txBody>
      </p:sp>
      <p:pic>
        <p:nvPicPr>
          <p:cNvPr id="3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4569"/>
      </p:ext>
    </p:extLst>
  </p:cSld>
  <p:clrMapOvr>
    <a:masterClrMapping/>
  </p:clrMapOvr>
  <p:transition spd="med">
    <p:wipe dir="r"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80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3398"/>
            <a:ext cx="77724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28700" y="2640330"/>
            <a:ext cx="7086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584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3" y="754856"/>
            <a:ext cx="8346311" cy="3375422"/>
          </a:xfrm>
          <a:prstGeom prst="rect">
            <a:avLst/>
          </a:prstGeom>
        </p:spPr>
        <p:txBody>
          <a:bodyPr lIns="77943" tIns="38972" rIns="77943" bIns="38972"/>
          <a:lstStyle>
            <a:lvl1pPr marL="148847" indent="-148847">
              <a:spcAft>
                <a:spcPts val="98"/>
              </a:spcAft>
              <a:buFont typeface="Arial" pitchFamily="34" charset="0"/>
              <a:buNone/>
              <a:defRPr sz="1900">
                <a:solidFill>
                  <a:schemeClr val="tx1"/>
                </a:solidFill>
              </a:defRPr>
            </a:lvl1pPr>
            <a:lvl2pPr marL="142082" indent="-142082">
              <a:spcAft>
                <a:spcPts val="98"/>
              </a:spcAft>
              <a:tabLst/>
              <a:defRPr sz="1700">
                <a:solidFill>
                  <a:schemeClr val="tx1"/>
                </a:solidFill>
              </a:defRPr>
            </a:lvl2pPr>
            <a:lvl3pPr marL="151553" indent="-151553">
              <a:spcAft>
                <a:spcPts val="98"/>
              </a:spcAft>
              <a:defRPr sz="1500">
                <a:solidFill>
                  <a:schemeClr val="tx1"/>
                </a:solidFill>
              </a:defRPr>
            </a:lvl3pPr>
            <a:lvl4pPr marL="151553" indent="-151553">
              <a:spcAft>
                <a:spcPts val="98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48847" indent="-148847">
              <a:spcAft>
                <a:spcPts val="98"/>
              </a:spcAft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72" y="187044"/>
            <a:ext cx="8361241" cy="437345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/>
            <a:fld id="{83005305-56AA-41FB-8E52-9E09D388040D}" type="slidenum">
              <a:rPr lang="it-IT" sz="900" smtClean="0">
                <a:solidFill>
                  <a:srgbClr val="000000"/>
                </a:solidFill>
              </a:rPr>
              <a:pPr algn="r"/>
              <a:t>‹#›</a:t>
            </a:fld>
            <a:endParaRPr lang="it-IT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5119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952">
          <p15:clr>
            <a:srgbClr val="FBAE40"/>
          </p15:clr>
        </p15:guide>
        <p15:guide id="2" pos="1927">
          <p15:clr>
            <a:srgbClr val="FBAE40"/>
          </p15:clr>
        </p15:guide>
        <p15:guide id="3" pos="2880">
          <p15:clr>
            <a:srgbClr val="FBAE40"/>
          </p15:clr>
        </p15:guide>
        <p15:guide id="4" pos="3833">
          <p15:clr>
            <a:srgbClr val="FBAE40"/>
          </p15:clr>
        </p15:guide>
        <p15:guide id="5" pos="480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068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84317"/>
            <a:ext cx="77724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414477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87796" y="3394710"/>
            <a:ext cx="76809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142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2"/>
            <a:ext cx="3834246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2"/>
            <a:ext cx="382905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982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261390"/>
            <a:ext cx="3815196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1880664"/>
            <a:ext cx="3815196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1388"/>
            <a:ext cx="3829050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80664"/>
            <a:ext cx="3829050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268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73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795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7" y="342902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7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358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7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7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600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71602"/>
            <a:ext cx="7772401" cy="3263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223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0271"/>
            <a:ext cx="191452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0273"/>
            <a:ext cx="5743576" cy="4358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69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Multicontents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9073" y="745332"/>
            <a:ext cx="8361235" cy="3436306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spcAft>
                <a:spcPts val="98"/>
              </a:spcAft>
              <a:buFont typeface="Arial" pitchFamily="34" charset="0"/>
              <a:buNone/>
              <a:defRPr sz="1900">
                <a:solidFill>
                  <a:schemeClr val="tx1">
                    <a:lumMod val="95000"/>
                  </a:schemeClr>
                </a:solidFill>
              </a:defRPr>
            </a:lvl1pPr>
            <a:lvl2pPr>
              <a:spcAft>
                <a:spcPts val="98"/>
              </a:spcAft>
              <a:defRPr sz="1700">
                <a:solidFill>
                  <a:schemeClr val="tx1">
                    <a:lumMod val="95000"/>
                  </a:schemeClr>
                </a:solidFill>
              </a:defRPr>
            </a:lvl2pPr>
            <a:lvl3pPr marL="154259" indent="-151553">
              <a:spcAft>
                <a:spcPts val="98"/>
              </a:spcAft>
              <a:buFont typeface="Arial" pitchFamily="34" charset="0"/>
              <a:buChar char="•"/>
              <a:defRPr sz="1500">
                <a:solidFill>
                  <a:schemeClr val="tx1">
                    <a:lumMod val="95000"/>
                  </a:schemeClr>
                </a:solidFill>
              </a:defRPr>
            </a:lvl3pPr>
            <a:lvl4pPr marL="151553" indent="-151553">
              <a:spcAft>
                <a:spcPts val="98"/>
              </a:spcAft>
              <a:buFont typeface="Arial" pitchFamily="34" charset="0"/>
              <a:buChar char="•"/>
              <a:defRPr lang="en-US" sz="1400" dirty="0" smtClean="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110" charset="-128"/>
              </a:defRPr>
            </a:lvl4pPr>
            <a:lvl5pPr marL="148847" indent="-148847">
              <a:spcAft>
                <a:spcPts val="98"/>
              </a:spcAft>
              <a:buFont typeface="Arial" pitchFamily="34" charset="0"/>
              <a:buNone/>
              <a:defRPr sz="1200">
                <a:solidFill>
                  <a:schemeClr val="tx1">
                    <a:lumMod val="95000"/>
                  </a:schemeClr>
                </a:solidFill>
              </a:defRPr>
            </a:lvl5pPr>
            <a:lvl6pPr marL="148847" indent="-148847">
              <a:buFont typeface="Arial" pitchFamily="34" charset="0"/>
              <a:buChar char="•"/>
              <a:defRPr sz="12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3005305-56AA-41FB-8E52-9E09D388040D}" type="slidenum">
              <a:rPr lang="it-IT" sz="900" kern="12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t-IT" sz="900" kern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72" y="187044"/>
            <a:ext cx="8361241" cy="437345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7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5559" y="1878806"/>
            <a:ext cx="8330450" cy="380183"/>
          </a:xfrm>
          <a:prstGeom prst="rect">
            <a:avLst/>
          </a:prstGeom>
        </p:spPr>
        <p:txBody>
          <a:bodyPr/>
          <a:lstStyle>
            <a:lvl1pPr algn="r">
              <a:buFont typeface="Arial" pitchFamily="34" charset="0"/>
              <a:buNone/>
              <a:defRPr sz="210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it-IT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99720" y="2484434"/>
            <a:ext cx="4288387" cy="380183"/>
          </a:xfrm>
          <a:prstGeom prst="rect">
            <a:avLst/>
          </a:prstGeom>
        </p:spPr>
        <p:txBody>
          <a:bodyPr/>
          <a:lstStyle>
            <a:lvl1pPr algn="r">
              <a:buFont typeface="Arial" pitchFamily="34" charset="0"/>
              <a:buNone/>
              <a:defRPr sz="150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it-IT" dirty="0" smtClean="0"/>
              <a:t>Click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edit</a:t>
            </a:r>
            <a:r>
              <a:rPr lang="it-IT" dirty="0" smtClean="0"/>
              <a:t> text</a:t>
            </a:r>
          </a:p>
        </p:txBody>
      </p:sp>
      <p:pic>
        <p:nvPicPr>
          <p:cNvPr id="6" name="Immagine 5" descr="nastro_PPT_nero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3" y="2642533"/>
            <a:ext cx="9138793" cy="2500967"/>
          </a:xfrm>
          <a:prstGeom prst="rect">
            <a:avLst/>
          </a:prstGeom>
        </p:spPr>
      </p:pic>
      <p:pic>
        <p:nvPicPr>
          <p:cNvPr id="7" name="Immagine 6" descr="logo_CLUSTER_GmbH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8291" y="3753107"/>
            <a:ext cx="963950" cy="2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8888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0" y="754856"/>
            <a:ext cx="8346311" cy="3375422"/>
          </a:xfrm>
          <a:prstGeom prst="rect">
            <a:avLst/>
          </a:prstGeom>
        </p:spPr>
        <p:txBody>
          <a:bodyPr/>
          <a:lstStyle>
            <a:lvl1pPr marL="130969" indent="-130969"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/>
                </a:solidFill>
              </a:defRPr>
            </a:lvl1pPr>
            <a:lvl2pPr marL="125016" indent="-125016"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spcAft>
                <a:spcPts val="86"/>
              </a:spcAft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>
              <a:solidFill>
                <a:srgbClr val="000000"/>
              </a:solidFill>
            </a:endParaRPr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02356"/>
      </p:ext>
    </p:extLst>
  </p:cSld>
  <p:clrMapOvr>
    <a:masterClrMapping/>
  </p:clrMapOvr>
  <p:transition spd="med">
    <p:wipe dir="r"/>
  </p:transition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Multicontents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9073" y="745332"/>
            <a:ext cx="8361234" cy="3436306"/>
          </a:xfrm>
          <a:prstGeom prst="rect">
            <a:avLst/>
          </a:prstGeom>
        </p:spPr>
        <p:txBody>
          <a:bodyPr/>
          <a:lstStyle>
            <a:lvl1pPr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>
                    <a:lumMod val="95000"/>
                  </a:schemeClr>
                </a:solidFill>
              </a:defRPr>
            </a:lvl1pPr>
            <a:lvl2pPr>
              <a:spcAft>
                <a:spcPts val="86"/>
              </a:spcAft>
              <a:defRPr sz="1500">
                <a:solidFill>
                  <a:schemeClr val="tx1">
                    <a:lumMod val="95000"/>
                  </a:schemeClr>
                </a:solidFill>
              </a:defRPr>
            </a:lvl2pPr>
            <a:lvl3pPr marL="135731" indent="-133350">
              <a:spcAft>
                <a:spcPts val="86"/>
              </a:spcAft>
              <a:buFont typeface="Arial" pitchFamily="34" charset="0"/>
              <a:buChar char="•"/>
              <a:defRPr sz="1350">
                <a:solidFill>
                  <a:schemeClr val="tx1">
                    <a:lumMod val="95000"/>
                  </a:schemeClr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lang="en-US" sz="1200" dirty="0" smtClean="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110" charset="-128"/>
              </a:defRPr>
            </a:lvl4pPr>
            <a:lvl5pPr marL="130969" indent="-130969">
              <a:spcAft>
                <a:spcPts val="86"/>
              </a:spcAft>
              <a:buFont typeface="Arial" pitchFamily="34" charset="0"/>
              <a:buNone/>
              <a:defRPr sz="1050">
                <a:solidFill>
                  <a:schemeClr val="tx1">
                    <a:lumMod val="95000"/>
                  </a:schemeClr>
                </a:solidFill>
              </a:defRPr>
            </a:lvl5pPr>
            <a:lvl6pPr marL="130969" indent="-130969">
              <a:buFont typeface="Arial" pitchFamily="34" charset="0"/>
              <a:buChar char="•"/>
              <a:defRPr sz="105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5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75159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Poin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1395" y="742438"/>
            <a:ext cx="3883660" cy="3375422"/>
          </a:xfrm>
          <a:prstGeom prst="rect">
            <a:avLst/>
          </a:prstGeom>
        </p:spPr>
        <p:txBody>
          <a:bodyPr/>
          <a:lstStyle>
            <a:lvl1pPr marL="309563" indent="-309563">
              <a:spcAft>
                <a:spcPts val="86"/>
              </a:spcAft>
              <a:buFont typeface="Arial" pitchFamily="34" charset="0"/>
              <a:buNone/>
              <a:defRPr sz="1650">
                <a:solidFill>
                  <a:schemeClr val="tx1"/>
                </a:solidFill>
              </a:defRPr>
            </a:lvl1pPr>
            <a:lvl2pPr marL="133350" indent="-133350"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5731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48644" y="744142"/>
            <a:ext cx="3856335" cy="3375422"/>
          </a:xfrm>
          <a:prstGeom prst="rect">
            <a:avLst/>
          </a:prstGeom>
        </p:spPr>
        <p:txBody>
          <a:bodyPr/>
          <a:lstStyle>
            <a:lvl1pPr>
              <a:spcAft>
                <a:spcPts val="86"/>
              </a:spcAft>
              <a:defRPr sz="1650">
                <a:solidFill>
                  <a:schemeClr val="tx1"/>
                </a:solidFill>
              </a:defRPr>
            </a:lvl1pPr>
            <a:lvl2pPr>
              <a:spcAft>
                <a:spcPts val="86"/>
              </a:spcAft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spcAft>
                <a:spcPts val="86"/>
              </a:spcAft>
              <a:defRPr sz="1350">
                <a:solidFill>
                  <a:schemeClr val="tx1"/>
                </a:solidFill>
              </a:defRPr>
            </a:lvl3pPr>
            <a:lvl4pPr marL="133350" indent="-133350">
              <a:spcAft>
                <a:spcPts val="86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1618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0" y="745331"/>
            <a:ext cx="3856335" cy="337542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86"/>
              </a:spcAft>
              <a:buClrTx/>
              <a:buSzTx/>
              <a:buFont typeface="+mj-lt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342900" indent="-342900"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2pPr>
            <a:lvl3pPr marL="257175" indent="-257175">
              <a:buFont typeface="+mj-lt"/>
              <a:buNone/>
              <a:defRPr sz="1350">
                <a:solidFill>
                  <a:schemeClr val="tx1"/>
                </a:solidFill>
              </a:defRPr>
            </a:lvl3pPr>
            <a:lvl4pPr marL="257175" indent="-257175">
              <a:buFont typeface="+mj-lt"/>
              <a:buNone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24315" y="747035"/>
            <a:ext cx="3856335" cy="337542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86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  <a:lvl2pPr>
              <a:tabLst/>
              <a:defRPr sz="1500">
                <a:solidFill>
                  <a:schemeClr val="tx1"/>
                </a:solidFill>
              </a:defRPr>
            </a:lvl2pPr>
            <a:lvl3pPr marL="133350" indent="-133350">
              <a:defRPr sz="1350">
                <a:solidFill>
                  <a:schemeClr val="tx1"/>
                </a:solidFill>
              </a:defRPr>
            </a:lvl3pPr>
            <a:lvl4pPr marL="133350" indent="-133350"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30969" indent="-130969"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 smtClean="0">
              <a:solidFill>
                <a:srgbClr val="000000"/>
              </a:solidFill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69" y="187040"/>
            <a:ext cx="8361241" cy="437345"/>
          </a:xfrm>
          <a:prstGeom prst="rect">
            <a:avLst/>
          </a:prstGeom>
        </p:spPr>
        <p:txBody>
          <a:bodyPr/>
          <a:lstStyle>
            <a:lvl1pPr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6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32113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4176" y="4712494"/>
            <a:ext cx="3913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3005305-56AA-41FB-8E52-9E09D388040D}" type="slidenum">
              <a:rPr lang="it-IT" sz="750" smtClean="0">
                <a:solidFill>
                  <a:srgbClr val="000000"/>
                </a:solidFill>
              </a:rPr>
              <a:pPr algn="r"/>
              <a:t>‹#›</a:t>
            </a:fld>
            <a:endParaRPr lang="it-IT" sz="750" dirty="0">
              <a:solidFill>
                <a:srgbClr val="000000"/>
              </a:solidFill>
            </a:endParaRPr>
          </a:p>
        </p:txBody>
      </p:sp>
      <p:pic>
        <p:nvPicPr>
          <p:cNvPr id="3" name="Immagine 8" descr="omin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9551" y="4454642"/>
            <a:ext cx="664230" cy="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16286"/>
      </p:ext>
    </p:extLst>
  </p:cSld>
  <p:clrMapOvr>
    <a:masterClrMapping/>
  </p:clrMapOvr>
  <p:transition spd="med">
    <p:wipe dir="r"/>
  </p:transition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8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Poin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1395" y="742437"/>
            <a:ext cx="3883660" cy="3375422"/>
          </a:xfrm>
          <a:prstGeom prst="rect">
            <a:avLst/>
          </a:prstGeom>
        </p:spPr>
        <p:txBody>
          <a:bodyPr lIns="77943" tIns="38972" rIns="77943" bIns="38972"/>
          <a:lstStyle>
            <a:lvl1pPr marL="351819" indent="-351819">
              <a:spcAft>
                <a:spcPts val="98"/>
              </a:spcAft>
              <a:buFont typeface="Arial" pitchFamily="34" charset="0"/>
              <a:buNone/>
              <a:defRPr sz="1900">
                <a:solidFill>
                  <a:schemeClr val="tx1"/>
                </a:solidFill>
              </a:defRPr>
            </a:lvl1pPr>
            <a:lvl2pPr marL="151553" indent="-151553">
              <a:spcAft>
                <a:spcPts val="98"/>
              </a:spcAft>
              <a:tabLst/>
              <a:defRPr sz="1700">
                <a:solidFill>
                  <a:schemeClr val="tx1"/>
                </a:solidFill>
              </a:defRPr>
            </a:lvl2pPr>
            <a:lvl3pPr marL="151553" indent="-151553">
              <a:spcAft>
                <a:spcPts val="98"/>
              </a:spcAft>
              <a:defRPr sz="1500">
                <a:solidFill>
                  <a:schemeClr val="tx1"/>
                </a:solidFill>
              </a:defRPr>
            </a:lvl3pPr>
            <a:lvl4pPr marL="154259" indent="-151553">
              <a:spcAft>
                <a:spcPts val="98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48847" indent="-148847"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48647" y="744142"/>
            <a:ext cx="3856335" cy="3375422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spcAft>
                <a:spcPts val="98"/>
              </a:spcAft>
              <a:defRPr sz="1900">
                <a:solidFill>
                  <a:schemeClr val="tx1"/>
                </a:solidFill>
              </a:defRPr>
            </a:lvl1pPr>
            <a:lvl2pPr>
              <a:spcAft>
                <a:spcPts val="98"/>
              </a:spcAft>
              <a:tabLst/>
              <a:defRPr sz="1700">
                <a:solidFill>
                  <a:schemeClr val="tx1"/>
                </a:solidFill>
              </a:defRPr>
            </a:lvl2pPr>
            <a:lvl3pPr marL="151553" indent="-151553">
              <a:spcAft>
                <a:spcPts val="98"/>
              </a:spcAft>
              <a:defRPr sz="1500">
                <a:solidFill>
                  <a:schemeClr val="tx1"/>
                </a:solidFill>
              </a:defRPr>
            </a:lvl3pPr>
            <a:lvl4pPr marL="151553" indent="-151553">
              <a:spcAft>
                <a:spcPts val="98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48847" indent="-148847"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it-IT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3005305-56AA-41FB-8E52-9E09D388040D}" type="slidenum">
              <a:rPr lang="it-IT" sz="900" kern="12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t-IT" sz="900" kern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 hasCustomPrompt="1"/>
          </p:nvPr>
        </p:nvSpPr>
        <p:spPr>
          <a:xfrm>
            <a:off x="472272" y="187044"/>
            <a:ext cx="8361241" cy="437345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8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273" y="745331"/>
            <a:ext cx="3856335" cy="3375422"/>
          </a:xfrm>
          <a:prstGeom prst="rect">
            <a:avLst/>
          </a:prstGeom>
        </p:spPr>
        <p:txBody>
          <a:bodyPr lIns="77943" tIns="38972" rIns="77943" bIns="38972"/>
          <a:lstStyle>
            <a:lvl1pPr marL="0" marR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98"/>
              </a:spcAft>
              <a:buClrTx/>
              <a:buSzTx/>
              <a:buFont typeface="+mj-lt"/>
              <a:buNone/>
              <a:tabLst/>
              <a:defRPr sz="1700" baseline="0">
                <a:solidFill>
                  <a:schemeClr val="tx1"/>
                </a:solidFill>
              </a:defRPr>
            </a:lvl1pPr>
            <a:lvl2pPr marL="389708" indent="-389708">
              <a:buFont typeface="+mj-lt"/>
              <a:buNone/>
              <a:tabLst/>
              <a:defRPr sz="1700">
                <a:solidFill>
                  <a:schemeClr val="tx1"/>
                </a:solidFill>
              </a:defRPr>
            </a:lvl2pPr>
            <a:lvl3pPr marL="292281" indent="-292281">
              <a:buFont typeface="+mj-lt"/>
              <a:buNone/>
              <a:defRPr sz="1500">
                <a:solidFill>
                  <a:schemeClr val="tx1"/>
                </a:solidFill>
              </a:defRPr>
            </a:lvl3pPr>
            <a:lvl4pPr marL="292281" indent="-292281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148847" indent="-148847"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24318" y="747035"/>
            <a:ext cx="3856335" cy="3375422"/>
          </a:xfrm>
          <a:prstGeom prst="rect">
            <a:avLst/>
          </a:prstGeom>
        </p:spPr>
        <p:txBody>
          <a:bodyPr lIns="77943" tIns="38972" rIns="77943" bIns="38972"/>
          <a:lstStyle>
            <a:lvl1pPr marL="0" marR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98"/>
              </a:spcAft>
              <a:buClrTx/>
              <a:buSzTx/>
              <a:buFont typeface="+mj-lt"/>
              <a:buNone/>
              <a:tabLst/>
              <a:defRPr sz="1700">
                <a:solidFill>
                  <a:schemeClr val="tx1"/>
                </a:solidFill>
              </a:defRPr>
            </a:lvl1pPr>
            <a:lvl2pPr>
              <a:tabLst/>
              <a:defRPr sz="1700">
                <a:solidFill>
                  <a:schemeClr val="tx1"/>
                </a:solidFill>
              </a:defRPr>
            </a:lvl2pPr>
            <a:lvl3pPr marL="151553" indent="-151553">
              <a:defRPr sz="1500">
                <a:solidFill>
                  <a:schemeClr val="tx1"/>
                </a:solidFill>
              </a:defRPr>
            </a:lvl3pPr>
            <a:lvl4pPr marL="151553" indent="-151553"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48847" indent="-148847">
              <a:buFont typeface="Arial" pitchFamily="34" charset="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0" marR="0" lvl="0" indent="0" algn="l" defTabSz="77941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Text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</a:t>
            </a:r>
            <a:r>
              <a:rPr lang="en-US" dirty="0" err="1" smtClean="0"/>
              <a:t>Text</a:t>
            </a:r>
            <a:r>
              <a:rPr lang="en-US" dirty="0" smtClean="0"/>
              <a:t>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3005305-56AA-41FB-8E52-9E09D388040D}" type="slidenum">
              <a:rPr lang="it-IT" sz="900" kern="12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t-IT" sz="900" kern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 hasCustomPrompt="1"/>
          </p:nvPr>
        </p:nvSpPr>
        <p:spPr>
          <a:xfrm>
            <a:off x="472272" y="187044"/>
            <a:ext cx="8361241" cy="437345"/>
          </a:xfrm>
          <a:prstGeom prst="rect">
            <a:avLst/>
          </a:prstGeom>
        </p:spPr>
        <p:txBody>
          <a:bodyPr lIns="77943" tIns="38972" rIns="77943" bIns="38972"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text styles</a:t>
            </a:r>
            <a:endParaRPr lang="it-IT" dirty="0"/>
          </a:p>
        </p:txBody>
      </p:sp>
      <p:pic>
        <p:nvPicPr>
          <p:cNvPr id="10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4176" y="4712496"/>
            <a:ext cx="391384" cy="217205"/>
          </a:xfrm>
          <a:prstGeom prst="rect">
            <a:avLst/>
          </a:prstGeom>
          <a:noFill/>
        </p:spPr>
        <p:txBody>
          <a:bodyPr wrap="square" lIns="77943" tIns="38972" rIns="77943" bIns="38972" rtlCol="0">
            <a:spAutoFit/>
          </a:bodyPr>
          <a:lstStyle/>
          <a:p>
            <a:pPr algn="r"/>
            <a:fld id="{83005305-56AA-41FB-8E52-9E09D388040D}" type="slidenum">
              <a:rPr lang="it-IT" sz="900" smtClean="0">
                <a:solidFill>
                  <a:srgbClr val="000000"/>
                </a:solidFill>
              </a:rPr>
              <a:pPr algn="r"/>
              <a:t>‹#›</a:t>
            </a:fld>
            <a:endParaRPr lang="it-IT" sz="900" dirty="0">
              <a:solidFill>
                <a:srgbClr val="000000"/>
              </a:solidFill>
            </a:endParaRPr>
          </a:p>
        </p:txBody>
      </p:sp>
      <p:pic>
        <p:nvPicPr>
          <p:cNvPr id="4" name="Picture 2" descr="\\psf\Home\Desktop\MARKETING\MATERIALI MKTG-COMUNICAZIONE\DIGITAL IMAGE PPT TEMPLATE\ELEMENTS\omini piatti + 3d\green\reply_3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4" y="452935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74320"/>
            <a:ext cx="7772401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371606"/>
            <a:ext cx="7772401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799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7B2D3E9E-A95C-48F2-B4BF-A71542E0BE9A}" type="datetime1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15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139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799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73D7E00A-486F-4252-8B1D-E32645521F49}" type="datetime1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315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2" y="274320"/>
            <a:ext cx="7772401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7" r:id="rId3"/>
    <p:sldLayoutId id="2147484061" r:id="rId4"/>
    <p:sldLayoutId id="2147484062" r:id="rId5"/>
    <p:sldLayoutId id="2147484063" r:id="rId6"/>
    <p:sldLayoutId id="2147483913" r:id="rId7"/>
    <p:sldLayoutId id="2147484064" r:id="rId8"/>
    <p:sldLayoutId id="2147484066" r:id="rId9"/>
    <p:sldLayoutId id="2147484106" r:id="rId10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it-IT" sz="2700" b="1" dirty="0">
          <a:solidFill>
            <a:srgbClr val="000000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0000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0000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0000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0000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389708" algn="r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808080"/>
          </a:solidFill>
          <a:latin typeface="Arial" pitchFamily="-110" charset="0"/>
        </a:defRPr>
      </a:lvl6pPr>
      <a:lvl7pPr marL="779416" algn="r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808080"/>
          </a:solidFill>
          <a:latin typeface="Arial" pitchFamily="-110" charset="0"/>
        </a:defRPr>
      </a:lvl7pPr>
      <a:lvl8pPr marL="1169123" algn="r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808080"/>
          </a:solidFill>
          <a:latin typeface="Arial" pitchFamily="-110" charset="0"/>
        </a:defRPr>
      </a:lvl8pPr>
      <a:lvl9pPr marL="1558830" algn="r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808080"/>
          </a:solidFill>
          <a:latin typeface="Arial" pitchFamily="-110" charset="0"/>
        </a:defRPr>
      </a:lvl9pPr>
    </p:titleStyle>
    <p:bodyStyle>
      <a:lvl1pPr marL="148847" indent="-148847" algn="l" rtl="0" eaLnBrk="1" fontAlgn="base" hangingPunct="1">
        <a:spcBef>
          <a:spcPct val="20000"/>
        </a:spcBef>
        <a:spcAft>
          <a:spcPct val="0"/>
        </a:spcAft>
        <a:defRPr sz="1700">
          <a:solidFill>
            <a:srgbClr val="D9D9D9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142082" indent="-14208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tabLst>
          <a:tab pos="142082" algn="l"/>
        </a:tabLst>
        <a:defRPr>
          <a:solidFill>
            <a:srgbClr val="D9D9D9"/>
          </a:solidFill>
          <a:latin typeface="+mn-lt"/>
          <a:ea typeface="ＭＳ Ｐゴシック" pitchFamily="-110" charset="-128"/>
        </a:defRPr>
      </a:lvl2pPr>
      <a:lvl3pPr marL="293635" indent="-151553" algn="l" rtl="0" eaLnBrk="1" fontAlgn="base" hangingPunct="1">
        <a:spcBef>
          <a:spcPct val="20000"/>
        </a:spcBef>
        <a:spcAft>
          <a:spcPct val="0"/>
        </a:spcAft>
        <a:buChar char="•"/>
        <a:defRPr sz="1300">
          <a:solidFill>
            <a:srgbClr val="D9D9D9"/>
          </a:solidFill>
          <a:latin typeface="+mn-lt"/>
          <a:ea typeface="ＭＳ Ｐゴシック" pitchFamily="-110" charset="-128"/>
        </a:defRPr>
      </a:lvl3pPr>
      <a:lvl4pPr marL="1193480" indent="-150200" algn="l" rtl="0" eaLnBrk="1" fontAlgn="base" hangingPunct="1">
        <a:spcBef>
          <a:spcPct val="20000"/>
        </a:spcBef>
        <a:spcAft>
          <a:spcPct val="0"/>
        </a:spcAft>
        <a:buChar char="–"/>
        <a:defRPr sz="900">
          <a:solidFill>
            <a:srgbClr val="D9D9D9"/>
          </a:solidFill>
          <a:latin typeface="+mn-lt"/>
          <a:ea typeface="ＭＳ Ｐゴシック" pitchFamily="-110" charset="-128"/>
        </a:defRPr>
      </a:lvl4pPr>
      <a:lvl5pPr marL="1491173" indent="-148847" algn="l" rtl="0" eaLnBrk="1" fontAlgn="base" hangingPunct="1">
        <a:spcBef>
          <a:spcPct val="20000"/>
        </a:spcBef>
        <a:spcAft>
          <a:spcPct val="0"/>
        </a:spcAft>
        <a:buChar char="›"/>
        <a:defRPr sz="900">
          <a:solidFill>
            <a:srgbClr val="D9D9D9"/>
          </a:solidFill>
          <a:latin typeface="+mn-lt"/>
          <a:ea typeface="ＭＳ Ｐゴシック" pitchFamily="-110" charset="-128"/>
        </a:defRPr>
      </a:lvl5pPr>
      <a:lvl6pPr marL="1880880" indent="-148847" algn="l" rtl="0" eaLnBrk="1" fontAlgn="base" hangingPunct="1">
        <a:spcBef>
          <a:spcPct val="20000"/>
        </a:spcBef>
        <a:spcAft>
          <a:spcPct val="0"/>
        </a:spcAft>
        <a:buChar char="›"/>
        <a:defRPr sz="900">
          <a:solidFill>
            <a:schemeClr val="tx1"/>
          </a:solidFill>
          <a:latin typeface="+mn-lt"/>
          <a:ea typeface="ＭＳ Ｐゴシック" pitchFamily="-110" charset="-128"/>
        </a:defRPr>
      </a:lvl6pPr>
      <a:lvl7pPr marL="2270588" indent="-148847" algn="l" rtl="0" eaLnBrk="1" fontAlgn="base" hangingPunct="1">
        <a:spcBef>
          <a:spcPct val="20000"/>
        </a:spcBef>
        <a:spcAft>
          <a:spcPct val="0"/>
        </a:spcAft>
        <a:buChar char="›"/>
        <a:defRPr sz="900">
          <a:solidFill>
            <a:schemeClr val="tx1"/>
          </a:solidFill>
          <a:latin typeface="+mn-lt"/>
          <a:ea typeface="ＭＳ Ｐゴシック" pitchFamily="-110" charset="-128"/>
        </a:defRPr>
      </a:lvl7pPr>
      <a:lvl8pPr marL="2660296" indent="-148847" algn="l" rtl="0" eaLnBrk="1" fontAlgn="base" hangingPunct="1">
        <a:spcBef>
          <a:spcPct val="20000"/>
        </a:spcBef>
        <a:spcAft>
          <a:spcPct val="0"/>
        </a:spcAft>
        <a:buChar char="›"/>
        <a:defRPr sz="900">
          <a:solidFill>
            <a:schemeClr val="tx1"/>
          </a:solidFill>
          <a:latin typeface="+mn-lt"/>
          <a:ea typeface="ＭＳ Ｐゴシック" pitchFamily="-110" charset="-128"/>
        </a:defRPr>
      </a:lvl8pPr>
      <a:lvl9pPr marL="3050003" indent="-148847" algn="l" rtl="0" eaLnBrk="1" fontAlgn="base" hangingPunct="1">
        <a:spcBef>
          <a:spcPct val="20000"/>
        </a:spcBef>
        <a:spcAft>
          <a:spcPct val="0"/>
        </a:spcAft>
        <a:buChar char="›"/>
        <a:defRPr sz="9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it-IT"/>
      </a:defPPr>
      <a:lvl1pPr marL="0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708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416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9123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830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538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8246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953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660" algn="l" defTabSz="3897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7724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2"/>
            <a:ext cx="7772401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8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669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7724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2"/>
            <a:ext cx="7772401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10/8/2013</a:t>
            </a:fld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8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55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05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Layout" Target="../diagrams/layout5.xml"/><Relationship Id="rId21" Type="http://schemas.openxmlformats.org/officeDocument/2006/relationships/diagramColors" Target="../diagrams/colors8.xml"/><Relationship Id="rId7" Type="http://schemas.openxmlformats.org/officeDocument/2006/relationships/image" Target="../media/image10.JPG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diagramData" Target="../diagrams/data5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3.wdp"/><Relationship Id="rId9" Type="http://schemas.microsoft.com/office/2007/relationships/diagramDrawing" Target="../diagrams/drawing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n.surname@reply.e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2"/>
          </p:nvPr>
        </p:nvSpPr>
        <p:spPr>
          <a:xfrm>
            <a:off x="2206556" y="1785939"/>
            <a:ext cx="6766322" cy="730226"/>
          </a:xfrm>
        </p:spPr>
        <p:txBody>
          <a:bodyPr>
            <a:normAutofit fontScale="92500" lnSpcReduction="20000"/>
          </a:bodyPr>
          <a:lstStyle/>
          <a:p>
            <a:r>
              <a:rPr lang="de-DE" sz="3000" dirty="0"/>
              <a:t>Test </a:t>
            </a:r>
            <a:r>
              <a:rPr lang="de-DE" sz="3000" dirty="0" err="1"/>
              <a:t>and</a:t>
            </a:r>
            <a:r>
              <a:rPr lang="de-DE" sz="3000" dirty="0"/>
              <a:t> </a:t>
            </a:r>
            <a:r>
              <a:rPr lang="de-DE" sz="3000" dirty="0" err="1"/>
              <a:t>Backlog</a:t>
            </a:r>
            <a:r>
              <a:rPr lang="de-DE" sz="3000" dirty="0"/>
              <a:t> </a:t>
            </a:r>
            <a:r>
              <a:rPr lang="de-DE" sz="3000" dirty="0" err="1"/>
              <a:t>Driven</a:t>
            </a:r>
            <a:endParaRPr lang="de-DE" sz="3000" dirty="0"/>
          </a:p>
          <a:p>
            <a:r>
              <a:rPr lang="de-DE" sz="1800" dirty="0"/>
              <a:t>Agile </a:t>
            </a:r>
            <a:r>
              <a:rPr lang="de-DE" sz="1800" dirty="0" smtClean="0"/>
              <a:t>DWH-</a:t>
            </a:r>
            <a:r>
              <a:rPr lang="de-DE" sz="1800" dirty="0" err="1" smtClean="0"/>
              <a:t>ing</a:t>
            </a:r>
            <a:endParaRPr lang="it-IT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89680" y="4475779"/>
            <a:ext cx="3483198" cy="380183"/>
          </a:xfrm>
        </p:spPr>
        <p:txBody>
          <a:bodyPr>
            <a:noAutofit/>
          </a:bodyPr>
          <a:lstStyle/>
          <a:p>
            <a:r>
              <a:rPr lang="it-IT" dirty="0" smtClean="0"/>
              <a:t>Christoph Seck</a:t>
            </a:r>
            <a:br>
              <a:rPr lang="it-IT" dirty="0" smtClean="0"/>
            </a:br>
            <a:r>
              <a:rPr lang="it-IT" sz="1200" dirty="0"/>
              <a:t>Senior Consultant</a:t>
            </a:r>
          </a:p>
        </p:txBody>
      </p:sp>
    </p:spTree>
    <p:extLst>
      <p:ext uri="{BB962C8B-B14F-4D97-AF65-F5344CB8AC3E}">
        <p14:creationId xmlns:p14="http://schemas.microsoft.com/office/powerpoint/2010/main" val="268883405"/>
      </p:ext>
    </p:extLst>
  </p:cSld>
  <p:clrMapOvr>
    <a:masterClrMapping/>
  </p:clrMapOvr>
  <p:transition spd="med" advTm="81997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err="1"/>
              <a:t>Complex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51066" y="1037684"/>
            <a:ext cx="1820821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/>
              <a:t>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4044" y="2057400"/>
            <a:ext cx="3618069" cy="10287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ysClr val="windowText" lastClr="000000"/>
                </a:solidFill>
              </a:rPr>
              <a:t> 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83796" y="3089369"/>
            <a:ext cx="3625054" cy="10402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1"/>
                </a:solidFill>
              </a:rPr>
              <a:t>Requirements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86100"/>
            <a:ext cx="1851066" cy="1028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ysClr val="windowText" lastClr="000000"/>
                </a:solidFill>
              </a:rPr>
              <a:t> 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8805" y="4114801"/>
            <a:ext cx="1813082" cy="10271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>
                <a:solidFill>
                  <a:schemeClr val="bg1"/>
                </a:solidFill>
              </a:rPr>
              <a:t>Business </a:t>
            </a:r>
            <a:r>
              <a:rPr lang="de-DE" sz="1800" dirty="0" err="1" smtClean="0">
                <a:solidFill>
                  <a:schemeClr val="bg1"/>
                </a:solidFill>
              </a:rPr>
              <a:t>Processes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err="1"/>
              <a:t>Complex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51066" y="1037684"/>
            <a:ext cx="1820821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/>
              <a:t>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4044" y="2057400"/>
            <a:ext cx="3618069" cy="10287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Stakeholder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83796" y="3089369"/>
            <a:ext cx="3625054" cy="10402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</a:rPr>
              <a:t>Requirements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86100"/>
            <a:ext cx="1851066" cy="1028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Politics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8805" y="4114801"/>
            <a:ext cx="1813082" cy="10271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>
                <a:solidFill>
                  <a:schemeClr val="bg1"/>
                </a:solidFill>
              </a:rPr>
              <a:t>Business </a:t>
            </a:r>
            <a:r>
              <a:rPr lang="de-DE" sz="1800" dirty="0" err="1" smtClean="0">
                <a:solidFill>
                  <a:schemeClr val="bg1"/>
                </a:solidFill>
              </a:rPr>
              <a:t>Processes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87487" y="3083719"/>
            <a:ext cx="36576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Complex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082175"/>
            <a:ext cx="3657600" cy="1028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65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87487" y="3083719"/>
            <a:ext cx="36576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Empirical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101770"/>
            <a:ext cx="3657600" cy="1028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/>
              <a:t>Defined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In “Scrum”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5217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8501086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308491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Practices</a:t>
            </a:r>
            <a:endParaRPr lang="en-US" sz="1800" u="sng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51" y="2"/>
            <a:ext cx="4904125" cy="411241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609463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51025" y="3090863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 smtClean="0"/>
              <a:t>Back Log</a:t>
            </a:r>
            <a:endParaRPr lang="en-US" sz="1800" kern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79825" y="2059368"/>
            <a:ext cx="3657600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smtClean="0"/>
              <a:t>Test </a:t>
            </a:r>
            <a:r>
              <a:rPr lang="de-DE" sz="1800" kern="0" dirty="0" err="1" smtClean="0"/>
              <a:t>Driven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1249174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>
                <a:solidFill>
                  <a:schemeClr val="tx1"/>
                </a:solidFill>
              </a:rPr>
              <a:t>Backlog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25" y="2066925"/>
            <a:ext cx="3657600" cy="2052638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0857797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3" descr="bridge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03" y="1031081"/>
            <a:ext cx="7294347" cy="41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436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5" descr="Linie.JPG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39" y="1031082"/>
            <a:ext cx="7295611" cy="41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49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657600" cy="102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Topics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1029600"/>
            <a:ext cx="36576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BI </a:t>
            </a:r>
            <a:r>
              <a:rPr lang="de-DE" sz="1800" dirty="0" err="1"/>
              <a:t>is</a:t>
            </a:r>
            <a:r>
              <a:rPr lang="de-DE" sz="1800" dirty="0"/>
              <a:t> different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57600" y="2059200"/>
            <a:ext cx="1828800" cy="10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Practices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7600" y="3085200"/>
            <a:ext cx="1828800" cy="102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Agile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57600" y="4114800"/>
            <a:ext cx="3657600" cy="102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There is more …</a:t>
            </a:r>
          </a:p>
        </p:txBody>
      </p:sp>
    </p:spTree>
    <p:extLst>
      <p:ext uri="{BB962C8B-B14F-4D97-AF65-F5344CB8AC3E}">
        <p14:creationId xmlns:p14="http://schemas.microsoft.com/office/powerpoint/2010/main" val="2404437552"/>
      </p:ext>
    </p:extLst>
  </p:cSld>
  <p:clrMapOvr>
    <a:masterClrMapping/>
  </p:clrMapOvr>
  <p:transition spd="slow" advTm="15338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43088" y="2066925"/>
            <a:ext cx="1828800" cy="1029600"/>
          </a:xfrm>
          <a:prstGeom prst="rect">
            <a:avLst/>
          </a:prstGeom>
          <a:solidFill>
            <a:srgbClr val="185A2C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Tasks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08625" y="2081900"/>
            <a:ext cx="18288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Packages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>
                <a:solidFill>
                  <a:schemeClr val="tx1"/>
                </a:solidFill>
              </a:rPr>
              <a:t>Backlog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34199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43088" y="3090936"/>
            <a:ext cx="18288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71888" y="2046975"/>
            <a:ext cx="18288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Technic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Packages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24526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43088" y="3090936"/>
            <a:ext cx="18288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User Story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71888" y="2046975"/>
            <a:ext cx="18288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Technic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Packages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3592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43088" y="3090936"/>
            <a:ext cx="18288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Data Story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71888" y="2046975"/>
            <a:ext cx="18288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Technic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Packages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0864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5150" y="2081899"/>
            <a:ext cx="1828800" cy="2037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Part</a:t>
            </a:r>
            <a:br>
              <a:rPr lang="en-US" dirty="0" smtClean="0"/>
            </a:br>
            <a:r>
              <a:rPr lang="en-US" dirty="0" smtClean="0"/>
              <a:t>is Used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08625" y="1044742"/>
            <a:ext cx="1828800" cy="20667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Product</a:t>
            </a:r>
            <a:br>
              <a:rPr lang="en-US" sz="1688" dirty="0" smtClean="0"/>
            </a:br>
            <a:r>
              <a:rPr lang="en-US" sz="1688" dirty="0" smtClean="0"/>
              <a:t>is Sold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Data Stories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558112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5150" y="2081899"/>
            <a:ext cx="1828800" cy="2037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Part</a:t>
            </a:r>
            <a:br>
              <a:rPr lang="en-US" dirty="0" smtClean="0"/>
            </a:br>
            <a:r>
              <a:rPr lang="en-US" dirty="0" smtClean="0"/>
              <a:t>is Used</a:t>
            </a:r>
            <a:endParaRPr 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</a:t>
            </a:r>
            <a:r>
              <a:rPr lang="en-US" dirty="0" smtClean="0"/>
              <a:t>n Product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08625" y="1044742"/>
            <a:ext cx="1828800" cy="20667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Product</a:t>
            </a:r>
            <a:br>
              <a:rPr lang="en-US" sz="1688" dirty="0" smtClean="0"/>
            </a:br>
            <a:r>
              <a:rPr lang="en-US" sz="1688" dirty="0" smtClean="0"/>
              <a:t>is Sold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/>
              <a:t>a</a:t>
            </a:r>
            <a:r>
              <a:rPr lang="en-US" sz="1688" dirty="0" smtClean="0"/>
              <a:t>t Date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Data Stories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760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5150" y="2081899"/>
            <a:ext cx="1828800" cy="2037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Part</a:t>
            </a:r>
            <a:br>
              <a:rPr lang="en-US" dirty="0" smtClean="0"/>
            </a:br>
            <a:r>
              <a:rPr lang="en-US" dirty="0" smtClean="0"/>
              <a:t>by Supplier</a:t>
            </a:r>
            <a:br>
              <a:rPr lang="en-US" dirty="0" smtClean="0"/>
            </a:br>
            <a:r>
              <a:rPr lang="en-US" dirty="0" smtClean="0"/>
              <a:t>is Used</a:t>
            </a:r>
            <a:endParaRPr 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</a:t>
            </a:r>
            <a:r>
              <a:rPr lang="en-US" dirty="0" smtClean="0"/>
              <a:t>n Product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08625" y="1044742"/>
            <a:ext cx="1828800" cy="20667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 smtClean="0"/>
              <a:t>Product</a:t>
            </a:r>
            <a:br>
              <a:rPr lang="en-US" sz="1688" dirty="0" smtClean="0"/>
            </a:br>
            <a:r>
              <a:rPr lang="en-US" sz="1688" dirty="0" smtClean="0"/>
              <a:t>of Type</a:t>
            </a:r>
            <a:br>
              <a:rPr lang="en-US" sz="1688" dirty="0" smtClean="0"/>
            </a:br>
            <a:r>
              <a:rPr lang="en-US" sz="1688" dirty="0" smtClean="0"/>
              <a:t>is Sold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88" dirty="0"/>
              <a:t>a</a:t>
            </a:r>
            <a:r>
              <a:rPr lang="en-US" sz="1688" dirty="0" smtClean="0"/>
              <a:t>t Date</a:t>
            </a:r>
            <a:endParaRPr lang="en-US" sz="1688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700" b="1" dirty="0">
                <a:solidFill>
                  <a:srgbClr val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389708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6pPr>
            <a:lvl7pPr marL="779416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7pPr>
            <a:lvl8pPr marL="1169123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8pPr>
            <a:lvl9pPr marL="1558830" algn="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u="sng" dirty="0" smtClean="0">
                <a:solidFill>
                  <a:schemeClr val="tx1"/>
                </a:solidFill>
              </a:rPr>
              <a:t>Data Stories</a:t>
            </a:r>
            <a:endParaRPr lang="en-US" sz="1800" b="0" u="sng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54430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Data Stories &amp; Bus Matrix</a:t>
            </a:r>
            <a:endParaRPr lang="en-US" sz="1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663671"/>
              </p:ext>
            </p:extLst>
          </p:nvPr>
        </p:nvGraphicFramePr>
        <p:xfrm>
          <a:off x="7921" y="2085974"/>
          <a:ext cx="7293372" cy="203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5993"/>
                <a:gridCol w="959742"/>
                <a:gridCol w="869058"/>
                <a:gridCol w="528992"/>
                <a:gridCol w="763259"/>
                <a:gridCol w="544106"/>
                <a:gridCol w="967299"/>
                <a:gridCol w="824923"/>
              </a:tblGrid>
              <a:tr h="416805">
                <a:tc>
                  <a:txBody>
                    <a:bodyPr/>
                    <a:lstStyle/>
                    <a:p>
                      <a:pPr algn="ctr" fontAlgn="b"/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Product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Part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Date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Release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Scenario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Supplier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Revenue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89708" rtl="0" eaLnBrk="1" fontAlgn="b" latinLnBrk="0" hangingPunct="1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# Products Sold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Margin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noProof="0" dirty="0" smtClean="0">
                          <a:effectLst/>
                        </a:rPr>
                        <a:t># Parts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en-US" sz="14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Parts Sold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48571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Data Stories &amp; Bus Matrix</a:t>
            </a:r>
            <a:endParaRPr lang="en-US" sz="1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70973"/>
              </p:ext>
            </p:extLst>
          </p:nvPr>
        </p:nvGraphicFramePr>
        <p:xfrm>
          <a:off x="7921" y="2085974"/>
          <a:ext cx="7293372" cy="203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5993"/>
                <a:gridCol w="959742"/>
                <a:gridCol w="869058"/>
                <a:gridCol w="528992"/>
                <a:gridCol w="763259"/>
                <a:gridCol w="544106"/>
                <a:gridCol w="967299"/>
                <a:gridCol w="824923"/>
              </a:tblGrid>
              <a:tr h="416805">
                <a:tc>
                  <a:txBody>
                    <a:bodyPr/>
                    <a:lstStyle/>
                    <a:p>
                      <a:pPr algn="ctr" fontAlgn="b"/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Product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Part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Date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Release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Scenario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C853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noProof="0" dirty="0" smtClean="0">
                          <a:effectLst/>
                        </a:rPr>
                        <a:t>Supplier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Revenue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89708" rtl="0" eaLnBrk="1" fontAlgn="b" latinLnBrk="0" hangingPunct="1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853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# Products Sold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853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Margin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AEDA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853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noProof="0" dirty="0" smtClean="0">
                          <a:effectLst/>
                        </a:rPr>
                        <a:t># Parts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</a:tr>
              <a:tr h="32335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en-US" sz="14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Parts Sold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C7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</a:t>
                      </a:r>
                      <a:endParaRPr lang="en-US" sz="2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b">
                    <a:solidFill>
                      <a:srgbClr val="E5B6AE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013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761" y="2381"/>
            <a:ext cx="3660127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Abstraction Layer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u="sng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7" y="1062618"/>
            <a:ext cx="4435079" cy="304980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816042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931" y="3084910"/>
            <a:ext cx="3652957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BI is different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70" y="-2381"/>
            <a:ext cx="334111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380"/>
      </p:ext>
    </p:extLst>
  </p:cSld>
  <p:clrMapOvr>
    <a:masterClrMapping/>
  </p:clrMapOvr>
  <p:transition spd="slow" advTm="17532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3084910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 smtClean="0"/>
              <a:t>Abstraction Layer</a:t>
            </a:r>
            <a:endParaRPr lang="en-US" sz="18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86400" y="3076575"/>
            <a:ext cx="3657600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Source </a:t>
            </a:r>
            <a:r>
              <a:rPr lang="de-DE" sz="1800" dirty="0" err="1" smtClean="0"/>
              <a:t>Specificaton</a:t>
            </a:r>
            <a:endParaRPr lang="en-US" sz="1800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040535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17584767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267560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29645" y="2724436"/>
            <a:ext cx="3878623" cy="1749593"/>
          </a:xfrm>
          <a:prstGeom prst="ellips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08350343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125997" y="2777336"/>
            <a:ext cx="1942155" cy="444165"/>
          </a:xfrm>
          <a:prstGeom prst="rect">
            <a:avLst/>
          </a:prstGeom>
          <a:noFill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Backlog Building</a:t>
            </a:r>
            <a:endParaRPr lang="en-US" sz="1800" u="sng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058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6660" y="4111960"/>
            <a:ext cx="36576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6660" y="3083260"/>
            <a:ext cx="3657600" cy="10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Staging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6660" y="1020429"/>
            <a:ext cx="3657600" cy="102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chemeClr val="bg1"/>
                </a:solidFill>
              </a:rPr>
              <a:t>Cube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55505" y="2048837"/>
            <a:ext cx="1828800" cy="102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Star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26660" y="2054560"/>
            <a:ext cx="1828800" cy="10296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06363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3089131"/>
            <a:ext cx="3657600" cy="10240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Test Case Target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057404"/>
            <a:ext cx="3657600" cy="10232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25" dirty="0" smtClean="0"/>
              <a:t>Test Data</a:t>
            </a:r>
            <a:endParaRPr lang="en-US" sz="1725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606" y="2381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Testing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78222" y="3089132"/>
            <a:ext cx="36576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725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dirty="0"/>
              <a:t>Cube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478222" y="2057404"/>
            <a:ext cx="36576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725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dirty="0"/>
              <a:t>Test Data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003178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3085200"/>
            <a:ext cx="3657600" cy="10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Test Case Target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057403"/>
            <a:ext cx="36576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25" dirty="0" smtClean="0"/>
              <a:t>Test Data</a:t>
            </a:r>
            <a:endParaRPr lang="en-US" sz="1725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606" y="2381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Testing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78222" y="3085200"/>
            <a:ext cx="36576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725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dirty="0"/>
              <a:t>Cube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478222" y="2057404"/>
            <a:ext cx="3657600" cy="102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725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dirty="0"/>
              <a:t>Test Data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64799" y="2057404"/>
            <a:ext cx="1828800" cy="20621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 smtClean="0"/>
              <a:t>Test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685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33576814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86144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93768982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Shape 6"/>
          <p:cNvSpPr/>
          <p:nvPr/>
        </p:nvSpPr>
        <p:spPr>
          <a:xfrm rot="12088829">
            <a:off x="3323871" y="3228000"/>
            <a:ext cx="3856661" cy="241041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2735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583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7631100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57057"/>
              </p:ext>
            </p:extLst>
          </p:nvPr>
        </p:nvGraphicFramePr>
        <p:xfrm>
          <a:off x="-611537" y="1336039"/>
          <a:ext cx="6712615" cy="260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55245532"/>
              </p:ext>
            </p:extLst>
          </p:nvPr>
        </p:nvGraphicFramePr>
        <p:xfrm>
          <a:off x="-1347592" y="1034627"/>
          <a:ext cx="5823617" cy="18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20447577"/>
              </p:ext>
            </p:extLst>
          </p:nvPr>
        </p:nvGraphicFramePr>
        <p:xfrm>
          <a:off x="-2136686" y="780627"/>
          <a:ext cx="4602179" cy="117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9511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2603" y="3082491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kern="0" dirty="0" err="1" smtClean="0"/>
              <a:t>Acceptance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Criteria</a:t>
            </a:r>
            <a:endParaRPr lang="en-US" sz="2000" kern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80050" y="3111500"/>
            <a:ext cx="3657600" cy="10287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kern="0" dirty="0"/>
              <a:t>Tests</a:t>
            </a:r>
            <a:endParaRPr lang="en-US" sz="2000" kern="0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9"/>
            <a:ext cx="1835150" cy="204411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58365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Simple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6660" y="4111960"/>
            <a:ext cx="36576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6660" y="3083260"/>
            <a:ext cx="3657600" cy="10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Staging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6660" y="1020429"/>
            <a:ext cx="3657600" cy="102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chemeClr val="bg1"/>
                </a:solidFill>
              </a:rPr>
              <a:t>Cube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55505" y="2048837"/>
            <a:ext cx="1828800" cy="102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Star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26660" y="2054560"/>
            <a:ext cx="1828800" cy="10296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ysClr val="windowText" lastClr="000000"/>
                </a:solidFill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387381218"/>
      </p:ext>
    </p:extLst>
  </p:cSld>
  <p:clrMapOvr>
    <a:masterClrMapping/>
  </p:clrMapOvr>
  <p:transition spd="slow" advTm="9434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2603" y="3082491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 err="1">
                <a:latin typeface="Calibri Light"/>
              </a:rPr>
              <a:t>Estimation</a:t>
            </a:r>
            <a:endParaRPr lang="en-US" sz="1800" kern="0" dirty="0">
              <a:latin typeface="Calibri Ligh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821849" y="2048954"/>
            <a:ext cx="3657600" cy="10287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 err="1">
                <a:latin typeface="Calibri Light"/>
              </a:rPr>
              <a:t>Risk</a:t>
            </a:r>
            <a:r>
              <a:rPr lang="de-DE" sz="1800" kern="0" dirty="0">
                <a:latin typeface="Calibri Light"/>
              </a:rPr>
              <a:t> Assessment</a:t>
            </a:r>
            <a:endParaRPr lang="en-US" sz="1800" kern="0" dirty="0">
              <a:latin typeface="Calibri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37962" y="1031085"/>
            <a:ext cx="3657600" cy="10130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>
                <a:solidFill>
                  <a:prstClr val="white"/>
                </a:solidFill>
                <a:latin typeface="Calibri Light"/>
              </a:rPr>
              <a:t>Fair </a:t>
            </a:r>
            <a:r>
              <a:rPr lang="de-DE" sz="1800" kern="0" dirty="0" err="1">
                <a:solidFill>
                  <a:prstClr val="white"/>
                </a:solidFill>
                <a:latin typeface="Calibri Light"/>
              </a:rPr>
              <a:t>Risk</a:t>
            </a:r>
            <a:r>
              <a:rPr lang="de-DE" sz="1800" kern="0" dirty="0">
                <a:solidFill>
                  <a:prstClr val="white"/>
                </a:solidFill>
                <a:latin typeface="Calibri Light"/>
              </a:rPr>
              <a:t> Sharing</a:t>
            </a:r>
            <a:endParaRPr lang="en-US" sz="1800" kern="0" dirty="0">
              <a:solidFill>
                <a:sysClr val="windowText" lastClr="000000"/>
              </a:solidFill>
              <a:latin typeface="Calibri Light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9"/>
            <a:ext cx="1835150" cy="204411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4874156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-1" y="3111500"/>
            <a:ext cx="18288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kern="0" dirty="0" smtClean="0"/>
              <a:t>Data Quality</a:t>
            </a:r>
            <a:endParaRPr lang="en-US" sz="2000" kern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828800" y="2082800"/>
            <a:ext cx="1828800" cy="10287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kern="0" dirty="0" smtClean="0"/>
              <a:t>Source </a:t>
            </a:r>
            <a:r>
              <a:rPr lang="de-DE" sz="2000" kern="0" dirty="0" err="1" smtClean="0"/>
              <a:t>Structure</a:t>
            </a:r>
            <a:endParaRPr lang="en-US" sz="2000" kern="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57600" y="3127165"/>
            <a:ext cx="1828800" cy="10130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0" baseline="0">
                <a:solidFill>
                  <a:schemeClr val="bg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Business </a:t>
            </a:r>
            <a:r>
              <a:rPr lang="de-DE" dirty="0" err="1">
                <a:solidFill>
                  <a:schemeClr val="tx1"/>
                </a:solidFill>
              </a:rPr>
              <a:t>Processes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3" y="0"/>
            <a:ext cx="1498712" cy="102393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08625" y="2098465"/>
            <a:ext cx="1828800" cy="10287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kern="0" dirty="0" smtClean="0"/>
              <a:t>Key </a:t>
            </a:r>
            <a:r>
              <a:rPr lang="de-DE" sz="2000" kern="0" dirty="0" err="1" smtClean="0"/>
              <a:t>Figure</a:t>
            </a:r>
            <a:r>
              <a:rPr lang="de-DE" sz="2000" kern="0" dirty="0" smtClean="0"/>
              <a:t/>
            </a:r>
            <a:br>
              <a:rPr lang="de-DE" sz="2000" kern="0" dirty="0" smtClean="0"/>
            </a:br>
            <a:r>
              <a:rPr lang="de-DE" sz="2000" kern="0" dirty="0" err="1" smtClean="0"/>
              <a:t>Definitions</a:t>
            </a:r>
            <a:endParaRPr lang="en-US" sz="2000" kern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606" y="2381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Fair Risk Sharing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22976818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8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939204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17423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3104503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Agile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8" y="1030489"/>
            <a:ext cx="3636962" cy="2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695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  <p:pic>
        <p:nvPicPr>
          <p:cNvPr id="19458" name="Picture 2" descr="Dilbert comic on agile programmi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7400"/>
            <a:ext cx="7308851" cy="20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179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2020" y="395787"/>
            <a:ext cx="737235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prstClr val="black"/>
                </a:solidFill>
              </a:rPr>
              <a:t>Manifesto for Agile Software Development</a:t>
            </a:r>
          </a:p>
          <a:p>
            <a:pPr algn="ctr"/>
            <a:r>
              <a:rPr lang="en-US" sz="1500" dirty="0">
                <a:solidFill>
                  <a:prstClr val="black"/>
                </a:solidFill>
              </a:rPr>
              <a:t/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/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/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>We are uncovering better ways of developing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>software by doing it and helping others do it.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>Through this work we have come to value: </a:t>
            </a:r>
          </a:p>
          <a:p>
            <a:pPr algn="ctr"/>
            <a:endParaRPr lang="en-US" sz="15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Individuals and interactions </a:t>
            </a:r>
            <a:r>
              <a:rPr lang="en-US" sz="1500" dirty="0">
                <a:solidFill>
                  <a:prstClr val="black"/>
                </a:solidFill>
              </a:rPr>
              <a:t>over processes and tools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Working software </a:t>
            </a:r>
            <a:r>
              <a:rPr lang="en-US" sz="1500" dirty="0">
                <a:solidFill>
                  <a:prstClr val="black"/>
                </a:solidFill>
              </a:rPr>
              <a:t>over comprehensive documentation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Customer collaboration </a:t>
            </a:r>
            <a:r>
              <a:rPr lang="en-US" sz="1500" dirty="0">
                <a:solidFill>
                  <a:prstClr val="black"/>
                </a:solidFill>
              </a:rPr>
              <a:t>over contract negotiation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Responding to change </a:t>
            </a:r>
            <a:r>
              <a:rPr lang="en-US" sz="1500" dirty="0">
                <a:solidFill>
                  <a:prstClr val="black"/>
                </a:solidFill>
              </a:rPr>
              <a:t>over following a plan </a:t>
            </a:r>
            <a:br>
              <a:rPr lang="en-US" sz="1500" dirty="0">
                <a:solidFill>
                  <a:prstClr val="black"/>
                </a:solidFill>
              </a:rPr>
            </a:br>
            <a:endParaRPr lang="en-US" sz="1500" dirty="0">
              <a:solidFill>
                <a:prstClr val="black"/>
              </a:solidFill>
            </a:endParaRPr>
          </a:p>
          <a:p>
            <a:pPr algn="ctr"/>
            <a:r>
              <a:rPr lang="en-US" sz="1500" dirty="0">
                <a:solidFill>
                  <a:prstClr val="black"/>
                </a:solidFill>
              </a:rPr>
              <a:t>That is, while there is value in the items on </a:t>
            </a:r>
            <a:br>
              <a:rPr lang="en-US" sz="1500" dirty="0">
                <a:solidFill>
                  <a:prstClr val="black"/>
                </a:solidFill>
              </a:rPr>
            </a:br>
            <a:r>
              <a:rPr lang="en-US" sz="1500" dirty="0">
                <a:solidFill>
                  <a:prstClr val="black"/>
                </a:solidFill>
              </a:rPr>
              <a:t>the right, we value the items on the left more. </a:t>
            </a:r>
            <a:br>
              <a:rPr lang="en-US" sz="1500" dirty="0">
                <a:solidFill>
                  <a:prstClr val="black"/>
                </a:solidFill>
              </a:rPr>
            </a:br>
            <a:endParaRPr lang="en-US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493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71426" y="-51087"/>
            <a:ext cx="4238953" cy="519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de-DE" sz="9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  <a:r>
              <a:rPr lang="de-DE" sz="9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lang="de-DE" sz="9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Agile </a:t>
            </a:r>
            <a:r>
              <a:rPr lang="de-DE" sz="9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Manifesto</a:t>
            </a:r>
            <a:r>
              <a:rPr lang="de-DE" sz="900" dirty="0">
                <a:solidFill>
                  <a:prstClr val="white"/>
                </a:solidFill>
              </a:rPr>
              <a:t/>
            </a:r>
            <a:br>
              <a:rPr lang="de-DE" sz="900" dirty="0">
                <a:solidFill>
                  <a:prstClr val="white"/>
                </a:solidFill>
              </a:rPr>
            </a:br>
            <a:r>
              <a:rPr lang="de-DE" sz="9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e-DE" sz="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de-DE" sz="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de-DE" sz="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  <a:r>
              <a:rPr lang="de-DE" sz="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Agile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harness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customer's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frequently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preference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timescale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throughout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motivated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conveying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face-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-face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promote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sponsors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indefinitely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excellence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agility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Simplicity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maximizing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essential.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self-organizing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0" hangingPunct="0"/>
            <a:endParaRPr lang="de-DE" sz="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accordingly</a:t>
            </a:r>
            <a:r>
              <a:rPr lang="de-DE" sz="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de-DE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073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5" descr="Linie.JPG"/>
          <p:cNvPicPr preferRelativeResize="0"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9" y="1031082"/>
            <a:ext cx="7309699" cy="4111228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71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4" y="2381"/>
            <a:ext cx="3653604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Lean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687880" y="4128777"/>
            <a:ext cx="1784233" cy="10286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Create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Flow</a:t>
            </a:r>
            <a:r>
              <a:rPr lang="en-US" sz="1800" dirty="0">
                <a:solidFill>
                  <a:srgbClr val="0C0C0C"/>
                </a:solidFill>
                <a:latin typeface="Calibri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914" y="2048845"/>
            <a:ext cx="1821936" cy="1062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Map </a:t>
            </a: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the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b="1" dirty="0" smtClean="0">
                <a:solidFill>
                  <a:srgbClr val="0C0C0C"/>
                </a:solidFill>
                <a:latin typeface="Calibri"/>
              </a:rPr>
              <a:t>Value Stream</a:t>
            </a:r>
            <a:endParaRPr lang="en-US" sz="1800" dirty="0">
              <a:solidFill>
                <a:srgbClr val="0C0C0C"/>
              </a:solidFill>
              <a:latin typeface="Calibri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3466" y="2069648"/>
            <a:ext cx="1818422" cy="10152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Strive for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Perfection</a:t>
            </a:r>
            <a:r>
              <a:rPr lang="en-US" sz="1800" dirty="0">
                <a:solidFill>
                  <a:srgbClr val="0C0C0C"/>
                </a:solidFill>
                <a:latin typeface="Calibri"/>
              </a:rPr>
              <a:t> </a:t>
            </a:r>
            <a:r>
              <a:rPr lang="en-US" sz="1800" dirty="0">
                <a:solidFill>
                  <a:srgbClr val="0C0C0C"/>
                </a:solidFill>
                <a:latin typeface="Calibri"/>
                <a:ea typeface="+mn-ea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87880" y="1052004"/>
            <a:ext cx="1784233" cy="10053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Identify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Value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012" y="3084910"/>
            <a:ext cx="3680900" cy="10275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Establish 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Pull</a:t>
            </a:r>
            <a:endParaRPr lang="en-US" sz="1800" dirty="0">
              <a:solidFill>
                <a:srgbClr val="0C0C0C"/>
              </a:solidFill>
              <a:latin typeface="Calibri"/>
            </a:endParaRPr>
          </a:p>
        </p:txBody>
      </p:sp>
      <p:pic>
        <p:nvPicPr>
          <p:cNvPr id="15" name="Picture 2" descr="C:\Users\cse\AppData\Local\Microsoft\Windows\Temporary Internet Files\Content.IE5\ZR3VT22K\MC90021241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4" y="3122822"/>
            <a:ext cx="507127" cy="4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486914" y="3091441"/>
            <a:ext cx="1818422" cy="10152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Eliminate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/>
            </a:r>
            <a:br>
              <a:rPr lang="en-US" sz="1800" b="1" dirty="0">
                <a:solidFill>
                  <a:srgbClr val="0C0C0C"/>
                </a:solidFill>
                <a:latin typeface="Calibri"/>
              </a:rPr>
            </a:br>
            <a:r>
              <a:rPr lang="en-US" sz="1800" b="1" dirty="0" smtClean="0">
                <a:solidFill>
                  <a:srgbClr val="0C0C0C"/>
                </a:solidFill>
                <a:latin typeface="Calibri"/>
              </a:rPr>
              <a:t>Waste</a:t>
            </a: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 </a:t>
            </a:r>
            <a:r>
              <a:rPr lang="en-US" sz="1800" dirty="0" smtClean="0">
                <a:solidFill>
                  <a:srgbClr val="0C0C0C"/>
                </a:solidFill>
                <a:latin typeface="Calibri"/>
                <a:ea typeface="+mn-ea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02924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err="1"/>
              <a:t>Complex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51066" y="1037684"/>
            <a:ext cx="1820821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4044" y="2057400"/>
            <a:ext cx="3618069" cy="10287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83796" y="3089369"/>
            <a:ext cx="3625054" cy="10402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86100"/>
            <a:ext cx="1851066" cy="1028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8805" y="4114801"/>
            <a:ext cx="1813082" cy="10271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118">
        <p:fade/>
      </p:transition>
    </mc:Choice>
    <mc:Fallback xmlns="">
      <p:transition spd="slow" advTm="101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280" y="-1190"/>
            <a:ext cx="3645608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In </a:t>
            </a:r>
            <a:r>
              <a:rPr lang="en-US" sz="1800" u="sng" dirty="0" err="1"/>
              <a:t>Abstracto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89976" y="3083719"/>
            <a:ext cx="364586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>
                <a:solidFill>
                  <a:schemeClr val="tx1"/>
                </a:solidFill>
              </a:rPr>
              <a:t>Global </a:t>
            </a:r>
            <a:r>
              <a:rPr lang="de-DE" sz="1800" dirty="0">
                <a:solidFill>
                  <a:schemeClr val="tx1"/>
                </a:solidFill>
              </a:rPr>
              <a:t>Optimum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520" y="2063276"/>
            <a:ext cx="3654368" cy="1028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/>
              <a:t>Local</a:t>
            </a:r>
            <a:r>
              <a:rPr lang="de-DE" sz="1800" dirty="0" smtClean="0"/>
              <a:t> </a:t>
            </a:r>
            <a:r>
              <a:rPr lang="de-DE" sz="1800" dirty="0"/>
              <a:t>Optimum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37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" y="11809"/>
            <a:ext cx="3671889" cy="10121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Agile is expensive</a:t>
            </a:r>
            <a:endParaRPr lang="en-US" sz="1800" u="sng" dirty="0"/>
          </a:p>
        </p:txBody>
      </p:sp>
      <p:pic>
        <p:nvPicPr>
          <p:cNvPr id="7" name="Picture 3" descr="C:\Users\cse\AppData\Local\Microsoft\Windows\Temporary Internet Files\Content.IE5\WLDFGB10\MP900341892[1]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88672"/>
            <a:ext cx="3648173" cy="203089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85272" y="1052004"/>
            <a:ext cx="1786841" cy="1005399"/>
          </a:xfrm>
          <a:prstGeom prst="rect">
            <a:avLst/>
          </a:prstGeom>
          <a:solidFill>
            <a:srgbClr val="D27006"/>
          </a:solidFill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en-US" sz="2000" dirty="0" smtClean="0">
                <a:latin typeface="Calibri"/>
              </a:rPr>
              <a:t>Competence</a:t>
            </a:r>
            <a:endParaRPr lang="en-US" sz="2000" b="1" dirty="0"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3499" y="3090726"/>
            <a:ext cx="1820638" cy="1005399"/>
          </a:xfrm>
          <a:prstGeom prst="rect">
            <a:avLst/>
          </a:prstGeom>
          <a:solidFill>
            <a:srgbClr val="822A09"/>
          </a:solidFill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en-US" sz="2000" dirty="0" smtClean="0">
                <a:latin typeface="Calibri"/>
              </a:rPr>
              <a:t>Convergence</a:t>
            </a:r>
            <a:endParaRPr lang="en-US" sz="2000" b="1" dirty="0">
              <a:latin typeface="Calibri"/>
              <a:ea typeface="+mn-ea"/>
              <a:sym typeface="Wingdings" pitchFamily="2" charset="2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0"/>
            <a:ext cx="1820404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74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7877" y="1052004"/>
            <a:ext cx="1802100" cy="10053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de-DE" sz="2000" dirty="0" err="1" smtClean="0">
                <a:solidFill>
                  <a:schemeClr val="bg1"/>
                </a:solidFill>
              </a:rPr>
              <a:t>Knowledge</a:t>
            </a:r>
            <a:endParaRPr lang="en-US" sz="2000" b="1" dirty="0">
              <a:solidFill>
                <a:schemeClr val="bg1"/>
              </a:solidFill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9977" y="3100152"/>
            <a:ext cx="1818874" cy="10053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en-US" sz="2000" dirty="0" smtClean="0">
                <a:solidFill>
                  <a:srgbClr val="0C0C0C"/>
                </a:solidFill>
                <a:latin typeface="Calibri"/>
              </a:rPr>
              <a:t>Communication</a:t>
            </a:r>
            <a:endParaRPr lang="en-US" sz="2000" b="1" dirty="0">
              <a:solidFill>
                <a:srgbClr val="0C0C0C"/>
              </a:solidFill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11809"/>
            <a:ext cx="3671889" cy="10121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And classical?</a:t>
            </a:r>
            <a:endParaRPr lang="en-US" sz="18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925"/>
            <a:ext cx="3671888" cy="2052641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0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3085200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 smtClean="0"/>
              <a:t>Back Log</a:t>
            </a:r>
            <a:endParaRPr lang="en-US" sz="1800" kern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75600" y="2062800"/>
            <a:ext cx="3657600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smtClean="0"/>
              <a:t>Test </a:t>
            </a:r>
            <a:r>
              <a:rPr lang="de-DE" sz="1800" kern="0" dirty="0" err="1" smtClean="0"/>
              <a:t>Driven</a:t>
            </a:r>
            <a:endParaRPr lang="en-US" sz="1800" kern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Agile </a:t>
            </a:r>
            <a:r>
              <a:rPr lang="en-US" sz="1800" u="sng" dirty="0" smtClean="0"/>
              <a:t>Practices</a:t>
            </a:r>
            <a:endParaRPr lang="en-US" sz="1800" u="sng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08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3085200"/>
            <a:ext cx="3657600" cy="102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kern="0" dirty="0" err="1" smtClean="0"/>
              <a:t>Scrum</a:t>
            </a:r>
            <a:endParaRPr lang="en-US" sz="1800" kern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75600" y="2062800"/>
            <a:ext cx="3657600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err="1" smtClean="0"/>
              <a:t>eXtreme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Programming</a:t>
            </a:r>
            <a:endParaRPr lang="de-DE" sz="1800" kern="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smtClean="0"/>
              <a:t>XP</a:t>
            </a:r>
            <a:endParaRPr lang="en-US" sz="1800" kern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Agile </a:t>
            </a:r>
            <a:r>
              <a:rPr lang="en-US" sz="1800" u="sng" dirty="0" smtClean="0"/>
              <a:t>Practices</a:t>
            </a:r>
            <a:endParaRPr lang="en-US" sz="1800" u="sng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63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5475600" y="2062800"/>
            <a:ext cx="3657600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err="1" smtClean="0"/>
              <a:t>eXtreme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Programming</a:t>
            </a:r>
            <a:endParaRPr lang="de-DE" sz="1800" kern="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kern="0" dirty="0" smtClean="0"/>
              <a:t>XP</a:t>
            </a:r>
            <a:endParaRPr lang="en-US" sz="1800" kern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Agile </a:t>
            </a:r>
            <a:r>
              <a:rPr lang="en-US" sz="1800" u="sng" dirty="0" smtClean="0"/>
              <a:t>Practices</a:t>
            </a:r>
            <a:endParaRPr lang="en-US" sz="1800" u="sng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4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Inhaltsplatzhalter 5"/>
          <p:cNvGraphicFramePr>
            <a:graphicFrameLocks/>
          </p:cNvGraphicFramePr>
          <p:nvPr>
            <p:extLst/>
          </p:nvPr>
        </p:nvGraphicFramePr>
        <p:xfrm>
          <a:off x="872729" y="2101741"/>
          <a:ext cx="2962870" cy="201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3" name="Inhaltsplatzhalter 5"/>
          <p:cNvGraphicFramePr>
            <a:graphicFrameLocks/>
          </p:cNvGraphicFramePr>
          <p:nvPr>
            <p:extLst/>
          </p:nvPr>
        </p:nvGraphicFramePr>
        <p:xfrm>
          <a:off x="5318523" y="1031084"/>
          <a:ext cx="2967038" cy="2053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Cost of Change</a:t>
            </a:r>
            <a:endParaRPr lang="en-US" sz="1800" u="sng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94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2" grpId="0">
        <p:bldAsOne/>
      </p:bldGraphic>
      <p:bldGraphic spid="103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115942" y="2820918"/>
            <a:ext cx="922047" cy="288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Metaphor </a:t>
            </a:r>
          </a:p>
        </p:txBody>
      </p:sp>
      <p:sp>
        <p:nvSpPr>
          <p:cNvPr id="9" name="Rechteck 8"/>
          <p:cNvSpPr/>
          <p:nvPr/>
        </p:nvSpPr>
        <p:spPr>
          <a:xfrm>
            <a:off x="4563669" y="1457891"/>
            <a:ext cx="927735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Planning Game </a:t>
            </a:r>
          </a:p>
        </p:txBody>
      </p:sp>
      <p:sp>
        <p:nvSpPr>
          <p:cNvPr id="10" name="Rechteck 9"/>
          <p:cNvSpPr/>
          <p:nvPr/>
        </p:nvSpPr>
        <p:spPr>
          <a:xfrm>
            <a:off x="3778097" y="2988485"/>
            <a:ext cx="1151277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Test Driven</a:t>
            </a:r>
          </a:p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Development</a:t>
            </a:r>
          </a:p>
        </p:txBody>
      </p:sp>
      <p:sp>
        <p:nvSpPr>
          <p:cNvPr id="11" name="Rechteck 10"/>
          <p:cNvSpPr/>
          <p:nvPr/>
        </p:nvSpPr>
        <p:spPr>
          <a:xfrm>
            <a:off x="2321433" y="3227013"/>
            <a:ext cx="1023037" cy="288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Refactoring</a:t>
            </a:r>
            <a:endParaRPr lang="de-DE" sz="1275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948150" y="4385095"/>
            <a:ext cx="1434015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Pair Programming </a:t>
            </a:r>
          </a:p>
        </p:txBody>
      </p:sp>
      <p:sp>
        <p:nvSpPr>
          <p:cNvPr id="13" name="Rechteck 12"/>
          <p:cNvSpPr/>
          <p:nvPr/>
        </p:nvSpPr>
        <p:spPr>
          <a:xfrm>
            <a:off x="5462482" y="2480966"/>
            <a:ext cx="1050618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Coding Standards</a:t>
            </a:r>
          </a:p>
        </p:txBody>
      </p:sp>
      <p:sp>
        <p:nvSpPr>
          <p:cNvPr id="14" name="Rechteck 13"/>
          <p:cNvSpPr/>
          <p:nvPr/>
        </p:nvSpPr>
        <p:spPr>
          <a:xfrm>
            <a:off x="6777637" y="2062918"/>
            <a:ext cx="1240889" cy="288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40-hour week 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6296" y="4399211"/>
            <a:ext cx="1335155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Continuous Integration </a:t>
            </a:r>
          </a:p>
        </p:txBody>
      </p:sp>
      <p:sp>
        <p:nvSpPr>
          <p:cNvPr id="16" name="Rechteck 15"/>
          <p:cNvSpPr/>
          <p:nvPr/>
        </p:nvSpPr>
        <p:spPr>
          <a:xfrm>
            <a:off x="3451341" y="2165599"/>
            <a:ext cx="1112326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Collective Ownership </a:t>
            </a:r>
          </a:p>
        </p:txBody>
      </p:sp>
      <p:sp>
        <p:nvSpPr>
          <p:cNvPr id="17" name="Rechteck 16"/>
          <p:cNvSpPr/>
          <p:nvPr/>
        </p:nvSpPr>
        <p:spPr>
          <a:xfrm>
            <a:off x="872729" y="1331164"/>
            <a:ext cx="1448701" cy="288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Simple Design </a:t>
            </a:r>
          </a:p>
        </p:txBody>
      </p:sp>
      <p:sp>
        <p:nvSpPr>
          <p:cNvPr id="18" name="Rechteck 17"/>
          <p:cNvSpPr/>
          <p:nvPr/>
        </p:nvSpPr>
        <p:spPr>
          <a:xfrm>
            <a:off x="6118577" y="1322749"/>
            <a:ext cx="1128295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On-site Customer </a:t>
            </a:r>
          </a:p>
        </p:txBody>
      </p:sp>
      <p:sp>
        <p:nvSpPr>
          <p:cNvPr id="19" name="Rechteck 18"/>
          <p:cNvSpPr/>
          <p:nvPr/>
        </p:nvSpPr>
        <p:spPr>
          <a:xfrm>
            <a:off x="3089960" y="1417886"/>
            <a:ext cx="950784" cy="4847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tx1">
                    <a:lumMod val="85000"/>
                  </a:schemeClr>
                </a:solidFill>
              </a:rPr>
              <a:t>Short Releases </a:t>
            </a:r>
          </a:p>
        </p:txBody>
      </p:sp>
      <p:cxnSp>
        <p:nvCxnSpPr>
          <p:cNvPr id="20" name="Gerade Verbindung mit Pfeil 20"/>
          <p:cNvCxnSpPr>
            <a:stCxn id="9" idx="3"/>
            <a:endCxn id="18" idx="1"/>
          </p:cNvCxnSpPr>
          <p:nvPr/>
        </p:nvCxnSpPr>
        <p:spPr>
          <a:xfrm flipV="1">
            <a:off x="5491404" y="1565123"/>
            <a:ext cx="627173" cy="13514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3"/>
          <p:cNvCxnSpPr>
            <a:stCxn id="13" idx="2"/>
            <a:endCxn id="12" idx="0"/>
          </p:cNvCxnSpPr>
          <p:nvPr/>
        </p:nvCxnSpPr>
        <p:spPr>
          <a:xfrm>
            <a:off x="5987791" y="2965715"/>
            <a:ext cx="677366" cy="141938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4"/>
          <p:cNvCxnSpPr>
            <a:stCxn id="16" idx="3"/>
            <a:endCxn id="12" idx="0"/>
          </p:cNvCxnSpPr>
          <p:nvPr/>
        </p:nvCxnSpPr>
        <p:spPr>
          <a:xfrm>
            <a:off x="4563667" y="2407973"/>
            <a:ext cx="2101490" cy="197712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9"/>
          <p:cNvCxnSpPr>
            <a:stCxn id="13" idx="1"/>
            <a:endCxn id="16" idx="3"/>
          </p:cNvCxnSpPr>
          <p:nvPr/>
        </p:nvCxnSpPr>
        <p:spPr>
          <a:xfrm flipH="1" flipV="1">
            <a:off x="4563668" y="2407974"/>
            <a:ext cx="898815" cy="31536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32"/>
          <p:cNvCxnSpPr>
            <a:stCxn id="11" idx="0"/>
            <a:endCxn id="16" idx="2"/>
          </p:cNvCxnSpPr>
          <p:nvPr/>
        </p:nvCxnSpPr>
        <p:spPr>
          <a:xfrm flipV="1">
            <a:off x="2832952" y="2650348"/>
            <a:ext cx="1174553" cy="57666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5"/>
          <p:cNvCxnSpPr>
            <a:stCxn id="17" idx="3"/>
            <a:endCxn id="16" idx="1"/>
          </p:cNvCxnSpPr>
          <p:nvPr/>
        </p:nvCxnSpPr>
        <p:spPr>
          <a:xfrm>
            <a:off x="2321431" y="1475437"/>
            <a:ext cx="1129911" cy="93253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8"/>
          <p:cNvCxnSpPr>
            <a:stCxn id="10" idx="1"/>
            <a:endCxn id="11" idx="3"/>
          </p:cNvCxnSpPr>
          <p:nvPr/>
        </p:nvCxnSpPr>
        <p:spPr>
          <a:xfrm flipH="1">
            <a:off x="3344470" y="3230859"/>
            <a:ext cx="433627" cy="14042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44"/>
          <p:cNvCxnSpPr>
            <a:stCxn id="15" idx="0"/>
            <a:endCxn id="11" idx="2"/>
          </p:cNvCxnSpPr>
          <p:nvPr/>
        </p:nvCxnSpPr>
        <p:spPr>
          <a:xfrm flipV="1">
            <a:off x="1773875" y="3515553"/>
            <a:ext cx="1059077" cy="88365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49"/>
          <p:cNvCxnSpPr>
            <a:stCxn id="19" idx="3"/>
            <a:endCxn id="9" idx="1"/>
          </p:cNvCxnSpPr>
          <p:nvPr/>
        </p:nvCxnSpPr>
        <p:spPr>
          <a:xfrm>
            <a:off x="4040744" y="1660261"/>
            <a:ext cx="522924" cy="4000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73"/>
          <p:cNvCxnSpPr>
            <a:stCxn id="11" idx="0"/>
            <a:endCxn id="17" idx="2"/>
          </p:cNvCxnSpPr>
          <p:nvPr/>
        </p:nvCxnSpPr>
        <p:spPr>
          <a:xfrm flipH="1" flipV="1">
            <a:off x="1597081" y="1619706"/>
            <a:ext cx="1235871" cy="16073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30"/>
          <p:cNvCxnSpPr>
            <a:stCxn id="12" idx="1"/>
            <a:endCxn id="11" idx="3"/>
          </p:cNvCxnSpPr>
          <p:nvPr/>
        </p:nvCxnSpPr>
        <p:spPr>
          <a:xfrm flipH="1" flipV="1">
            <a:off x="3344469" y="3371283"/>
            <a:ext cx="2603680" cy="125618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4"/>
          <p:cNvCxnSpPr>
            <a:stCxn id="12" idx="1"/>
            <a:endCxn id="10" idx="3"/>
          </p:cNvCxnSpPr>
          <p:nvPr/>
        </p:nvCxnSpPr>
        <p:spPr>
          <a:xfrm flipH="1" flipV="1">
            <a:off x="4929373" y="3230859"/>
            <a:ext cx="1018776" cy="139661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47"/>
          <p:cNvCxnSpPr>
            <a:stCxn id="12" idx="1"/>
            <a:endCxn id="15" idx="3"/>
          </p:cNvCxnSpPr>
          <p:nvPr/>
        </p:nvCxnSpPr>
        <p:spPr>
          <a:xfrm flipH="1">
            <a:off x="2441451" y="4627469"/>
            <a:ext cx="3506698" cy="1411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62"/>
          <p:cNvCxnSpPr>
            <a:stCxn id="8" idx="0"/>
            <a:endCxn id="17" idx="2"/>
          </p:cNvCxnSpPr>
          <p:nvPr/>
        </p:nvCxnSpPr>
        <p:spPr>
          <a:xfrm flipV="1">
            <a:off x="1576966" y="1619707"/>
            <a:ext cx="20114" cy="120121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88"/>
          <p:cNvCxnSpPr>
            <a:stCxn id="9" idx="2"/>
            <a:endCxn id="14" idx="1"/>
          </p:cNvCxnSpPr>
          <p:nvPr/>
        </p:nvCxnSpPr>
        <p:spPr>
          <a:xfrm>
            <a:off x="5027536" y="1942640"/>
            <a:ext cx="1750100" cy="26454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3"/>
          <p:cNvCxnSpPr>
            <a:stCxn id="12" idx="0"/>
            <a:endCxn id="14" idx="2"/>
          </p:cNvCxnSpPr>
          <p:nvPr/>
        </p:nvCxnSpPr>
        <p:spPr>
          <a:xfrm flipV="1">
            <a:off x="6665157" y="2351459"/>
            <a:ext cx="732924" cy="203363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XP</a:t>
            </a:r>
            <a:endParaRPr lang="en-US" sz="1800" u="sng" dirty="0"/>
          </a:p>
        </p:txBody>
      </p:sp>
      <p:pic>
        <p:nvPicPr>
          <p:cNvPr id="37" name="Picture 3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78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67370" y="2381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XP Principles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49406" y="1028700"/>
            <a:ext cx="2965253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/>
              <a:t>Rapid feedback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01557" y="2055019"/>
            <a:ext cx="1485006" cy="10287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Assume simplicity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26673" y="3088481"/>
            <a:ext cx="1490961" cy="10287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Incremental change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4412" y="4121136"/>
            <a:ext cx="2952155" cy="10287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Embracing change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63472" y="3088481"/>
            <a:ext cx="1476376" cy="10287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Quality Work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16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18550" y="2076450"/>
            <a:ext cx="1790301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Agil</a:t>
            </a:r>
            <a:r>
              <a:rPr lang="en-US" sz="1800" dirty="0"/>
              <a:t>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42667" y="3120663"/>
            <a:ext cx="3665957" cy="10287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Individuals over Processes …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XP</a:t>
            </a:r>
            <a:endParaRPr lang="en-US" sz="1800" u="sng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0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94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err="1"/>
              <a:t>Complex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51066" y="1037684"/>
            <a:ext cx="1820821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4044" y="2057400"/>
            <a:ext cx="3618069" cy="10287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83796" y="3089369"/>
            <a:ext cx="3625054" cy="10402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</a:rPr>
              <a:t>Requirements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86100"/>
            <a:ext cx="1851066" cy="1028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8805" y="4114801"/>
            <a:ext cx="1813082" cy="10271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">
        <p:fade/>
      </p:transition>
    </mc:Choice>
    <mc:Fallback xmlns="">
      <p:transition spd="slow" advTm="29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WaterMix.jp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2982" y="1031082"/>
            <a:ext cx="3625867" cy="308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It’s </a:t>
            </a:r>
            <a:r>
              <a:rPr lang="en-US" sz="1800" u="sng" dirty="0"/>
              <a:t>the mix, </a:t>
            </a:r>
            <a:r>
              <a:rPr lang="en-US" sz="1800" u="sng" dirty="0" smtClean="0"/>
              <a:t>stupid</a:t>
            </a:r>
            <a:endParaRPr lang="en-US" sz="1800" u="sng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16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10291" y="3096525"/>
            <a:ext cx="1828800" cy="1029600"/>
          </a:xfrm>
          <a:prstGeom prst="rect">
            <a:avLst/>
          </a:prstGeom>
          <a:solidFill>
            <a:srgbClr val="185A2C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Protect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6400" y="1033757"/>
            <a:ext cx="1828800" cy="10296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25" dirty="0" smtClean="0"/>
              <a:t>Enable</a:t>
            </a:r>
            <a:endParaRPr lang="en-US" sz="1725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45146" y="1023938"/>
            <a:ext cx="1828800" cy="1029600"/>
          </a:xfrm>
          <a:prstGeom prst="rect">
            <a:avLst/>
          </a:prstGeom>
          <a:solidFill>
            <a:srgbClr val="077D63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/>
              <a:t>Assess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29413" y="3096525"/>
            <a:ext cx="1828800" cy="1029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Exploit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86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B42119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188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-4762"/>
            <a:ext cx="1835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284" y="3111500"/>
            <a:ext cx="3653604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smtClean="0"/>
              <a:t>There is more …</a:t>
            </a:r>
            <a:endParaRPr lang="en-US" sz="1800" u="sng" dirty="0"/>
          </a:p>
        </p:txBody>
      </p:sp>
      <p:pic>
        <p:nvPicPr>
          <p:cNvPr id="4" name="Picture 2" descr="GPM core satellite orbitting Earth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24861"/>
            <a:ext cx="5473700" cy="30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343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PM core satellite orbitting Earth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0"/>
            <a:ext cx="1835150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35147" y="1045527"/>
            <a:ext cx="1836739" cy="204460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u="sng" dirty="0" smtClean="0"/>
              <a:t>Mix: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3NF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Star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 smtClean="0"/>
              <a:t>Historize</a:t>
            </a:r>
            <a:endParaRPr lang="en-US" sz="1800" dirty="0" smtClean="0"/>
          </a:p>
          <a:p>
            <a:pPr algn="l"/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08625" y="3090137"/>
            <a:ext cx="3635375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No Structural Changes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Just Add</a:t>
            </a:r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986" y="2381"/>
            <a:ext cx="365090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Data Vault</a:t>
            </a:r>
          </a:p>
        </p:txBody>
      </p:sp>
    </p:spTree>
    <p:extLst>
      <p:ext uri="{BB962C8B-B14F-4D97-AF65-F5344CB8AC3E}">
        <p14:creationId xmlns:p14="http://schemas.microsoft.com/office/powerpoint/2010/main" val="10259367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PM core satellite orbitting Earth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0"/>
            <a:ext cx="1835150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48677" y="2067547"/>
            <a:ext cx="18288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Business Keys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06277" y="2067547"/>
            <a:ext cx="18288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Business Keys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77477" y="2067547"/>
            <a:ext cx="1828800" cy="10287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 smtClean="0"/>
              <a:t>M:N Link</a:t>
            </a:r>
            <a:endParaRPr lang="en-US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6277" y="3099060"/>
            <a:ext cx="18288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Details</a:t>
            </a:r>
            <a:endParaRPr lang="en-US" sz="1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77477" y="3096247"/>
            <a:ext cx="18288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Details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59114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PM core satellite orbitting Earth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0"/>
            <a:ext cx="1835150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48677" y="2067547"/>
            <a:ext cx="18288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Hub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06277" y="2067547"/>
            <a:ext cx="1828800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Hub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77477" y="2067547"/>
            <a:ext cx="1828800" cy="10287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 smtClean="0"/>
              <a:t>Link</a:t>
            </a:r>
            <a:endParaRPr lang="en-US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6277" y="3099060"/>
            <a:ext cx="18288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Satellite</a:t>
            </a:r>
            <a:endParaRPr lang="en-US" sz="1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77477" y="3096247"/>
            <a:ext cx="18288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/>
            <a:r>
              <a:rPr lang="en-US" sz="1800" dirty="0" smtClean="0"/>
              <a:t>Satellite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83719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 err="1"/>
              <a:t>Kanban</a:t>
            </a:r>
            <a:endParaRPr lang="en-US" sz="1800" u="sng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21" y="0"/>
            <a:ext cx="4974647" cy="308491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948170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9" name="Picture 13" descr="C:\Users\cse\AppData\Local\Microsoft\Windows\Temporary Internet Files\Content.IE5\R2DBEXBI\MC90031103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330" y="4769495"/>
            <a:ext cx="384010" cy="2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" y="1059693"/>
            <a:ext cx="3666559" cy="19981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78" y="2085975"/>
            <a:ext cx="3619222" cy="19979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3671888" y="3081534"/>
            <a:ext cx="1828800" cy="10296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275" dirty="0" err="1" smtClean="0"/>
              <a:t>Idea</a:t>
            </a:r>
            <a:r>
              <a:rPr lang="de-DE" sz="1275" dirty="0" smtClean="0"/>
              <a:t>  </a:t>
            </a:r>
            <a:r>
              <a:rPr lang="de-DE" sz="1275" dirty="0" err="1" smtClean="0"/>
              <a:t>of</a:t>
            </a:r>
            <a:r>
              <a:rPr lang="de-DE" sz="1275" dirty="0"/>
              <a:t/>
            </a:r>
            <a:br>
              <a:rPr lang="de-DE" sz="1275" dirty="0"/>
            </a:br>
            <a:r>
              <a:rPr lang="de-DE" sz="1275" dirty="0" err="1" smtClean="0"/>
              <a:t>american</a:t>
            </a:r>
            <a:r>
              <a:rPr lang="de-DE" sz="1275" dirty="0" smtClean="0"/>
              <a:t> Supermarkets</a:t>
            </a:r>
            <a:endParaRPr lang="en-US" sz="1275" dirty="0"/>
          </a:p>
        </p:txBody>
      </p:sp>
      <p:sp>
        <p:nvSpPr>
          <p:cNvPr id="22" name="Rectangle 21"/>
          <p:cNvSpPr/>
          <p:nvPr/>
        </p:nvSpPr>
        <p:spPr>
          <a:xfrm>
            <a:off x="3671886" y="2061615"/>
            <a:ext cx="1828800" cy="102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275" dirty="0" smtClean="0"/>
              <a:t>Toyota</a:t>
            </a:r>
            <a:br>
              <a:rPr lang="en-US" sz="1275" dirty="0" smtClean="0"/>
            </a:br>
            <a:r>
              <a:rPr lang="en-US" sz="1275" dirty="0" smtClean="0"/>
              <a:t>Production</a:t>
            </a:r>
            <a:br>
              <a:rPr lang="en-US" sz="1275" dirty="0" smtClean="0"/>
            </a:br>
            <a:r>
              <a:rPr lang="en-US" sz="1275" dirty="0" smtClean="0"/>
              <a:t>System</a:t>
            </a:r>
            <a:endParaRPr lang="en-US" sz="1275" dirty="0"/>
          </a:p>
        </p:txBody>
      </p:sp>
      <p:sp>
        <p:nvSpPr>
          <p:cNvPr id="23" name="Rectangle 22"/>
          <p:cNvSpPr/>
          <p:nvPr/>
        </p:nvSpPr>
        <p:spPr>
          <a:xfrm>
            <a:off x="5478350" y="1023518"/>
            <a:ext cx="1828800" cy="10296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ctr" eaLnBrk="0" hangingPunct="0">
              <a:lnSpc>
                <a:spcPct val="90000"/>
              </a:lnSpc>
              <a:tabLst>
                <a:tab pos="1285875" algn="l"/>
              </a:tabLst>
            </a:pPr>
            <a:r>
              <a:rPr lang="en-US" sz="1275" dirty="0" smtClean="0">
                <a:solidFill>
                  <a:srgbClr val="0C0C0C"/>
                </a:solidFill>
                <a:latin typeface="Calibri"/>
              </a:rPr>
              <a:t>Introduced:</a:t>
            </a:r>
            <a:br>
              <a:rPr lang="en-US" sz="1275" dirty="0" smtClean="0">
                <a:solidFill>
                  <a:srgbClr val="0C0C0C"/>
                </a:solidFill>
                <a:latin typeface="Calibri"/>
              </a:rPr>
            </a:br>
            <a:r>
              <a:rPr lang="en-US" sz="1275" dirty="0" smtClean="0">
                <a:solidFill>
                  <a:srgbClr val="0C0C0C"/>
                </a:solidFill>
                <a:latin typeface="Calibri"/>
              </a:rPr>
              <a:t> </a:t>
            </a:r>
            <a:r>
              <a:rPr lang="en-US" sz="1275" smtClean="0">
                <a:solidFill>
                  <a:srgbClr val="0C0C0C"/>
                </a:solidFill>
                <a:latin typeface="Calibri"/>
              </a:rPr>
              <a:t>Toyota 1953</a:t>
            </a:r>
            <a:endParaRPr lang="en-US" sz="1275" b="1" dirty="0">
              <a:solidFill>
                <a:srgbClr val="0C0C0C"/>
              </a:solidFill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35150" y="3081534"/>
            <a:ext cx="1828800" cy="10296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275" dirty="0">
                <a:solidFill>
                  <a:srgbClr val="0C0C0C"/>
                </a:solidFill>
                <a:latin typeface="Calibri"/>
              </a:rPr>
              <a:t>„Signal </a:t>
            </a:r>
            <a:r>
              <a:rPr lang="de-DE" sz="1275" dirty="0" smtClean="0">
                <a:solidFill>
                  <a:srgbClr val="0C0C0C"/>
                </a:solidFill>
                <a:latin typeface="Calibri"/>
              </a:rPr>
              <a:t>Card“</a:t>
            </a:r>
            <a:endParaRPr lang="en-US" sz="1275" b="1" dirty="0">
              <a:solidFill>
                <a:srgbClr val="0C0C0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61096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encrypted-tbn2.gstatic.com/images?q=tbn:ANd9GcSa6Bd5D9xNJ3h35OazvCQTqXmOCrod6CUa__v_BDoVPfk8-gim3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023937"/>
            <a:ext cx="7310437" cy="4117975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2063">
        <p14:warp dir="in"/>
      </p:transition>
    </mc:Choice>
    <mc:Fallback xmlns="">
      <p:transition spd="slow" advTm="220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87880" y="4128777"/>
            <a:ext cx="1784233" cy="10286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Create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Flow</a:t>
            </a:r>
            <a:r>
              <a:rPr lang="en-US" sz="1800" dirty="0">
                <a:solidFill>
                  <a:srgbClr val="0C0C0C"/>
                </a:solidFill>
                <a:latin typeface="Calibri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914" y="2048845"/>
            <a:ext cx="1821936" cy="1062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Map </a:t>
            </a: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the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b="1" dirty="0" smtClean="0">
                <a:solidFill>
                  <a:srgbClr val="0C0C0C"/>
                </a:solidFill>
                <a:latin typeface="Calibri"/>
              </a:rPr>
              <a:t>Value Stream</a:t>
            </a:r>
            <a:endParaRPr lang="en-US" sz="1800" dirty="0">
              <a:solidFill>
                <a:srgbClr val="0C0C0C"/>
              </a:solidFill>
              <a:latin typeface="Calibri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3466" y="2069648"/>
            <a:ext cx="1818422" cy="10152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Strive for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Perfection</a:t>
            </a:r>
            <a:r>
              <a:rPr lang="en-US" sz="1800" dirty="0">
                <a:solidFill>
                  <a:srgbClr val="0C0C0C"/>
                </a:solidFill>
                <a:latin typeface="Calibri"/>
              </a:rPr>
              <a:t> </a:t>
            </a:r>
            <a:r>
              <a:rPr lang="en-US" sz="1800" dirty="0">
                <a:solidFill>
                  <a:srgbClr val="0C0C0C"/>
                </a:solidFill>
                <a:latin typeface="Calibri"/>
                <a:ea typeface="+mn-ea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87880" y="1052004"/>
            <a:ext cx="1784233" cy="10053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  <a:tabLst>
                <a:tab pos="1285843" algn="l"/>
              </a:tabLst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Identify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Value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012" y="3084910"/>
            <a:ext cx="3680900" cy="10275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sz="1800" dirty="0">
                <a:solidFill>
                  <a:srgbClr val="0C0C0C"/>
                </a:solidFill>
                <a:latin typeface="Calibri"/>
              </a:rPr>
              <a:t>Establish 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>Pull</a:t>
            </a:r>
            <a:endParaRPr lang="en-US" sz="1800" dirty="0">
              <a:solidFill>
                <a:srgbClr val="0C0C0C"/>
              </a:solidFill>
              <a:latin typeface="Calibri"/>
            </a:endParaRPr>
          </a:p>
        </p:txBody>
      </p:sp>
      <p:pic>
        <p:nvPicPr>
          <p:cNvPr id="15" name="Picture 2" descr="C:\Users\cse\AppData\Local\Microsoft\Windows\Temporary Internet Files\Content.IE5\ZR3VT22K\MC90021241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4" y="3122822"/>
            <a:ext cx="507127" cy="4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486914" y="3091441"/>
            <a:ext cx="1818422" cy="10152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Eliminate </a:t>
            </a:r>
            <a:r>
              <a:rPr lang="en-US" sz="1800" b="1" dirty="0">
                <a:solidFill>
                  <a:srgbClr val="0C0C0C"/>
                </a:solidFill>
                <a:latin typeface="Calibri"/>
              </a:rPr>
              <a:t/>
            </a:r>
            <a:br>
              <a:rPr lang="en-US" sz="1800" b="1" dirty="0">
                <a:solidFill>
                  <a:srgbClr val="0C0C0C"/>
                </a:solidFill>
                <a:latin typeface="Calibri"/>
              </a:rPr>
            </a:br>
            <a:r>
              <a:rPr lang="en-US" sz="1800" b="1" dirty="0" smtClean="0">
                <a:solidFill>
                  <a:srgbClr val="0C0C0C"/>
                </a:solidFill>
                <a:latin typeface="Calibri"/>
              </a:rPr>
              <a:t>Waste</a:t>
            </a: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 </a:t>
            </a:r>
            <a:r>
              <a:rPr lang="en-US" sz="1800" dirty="0" smtClean="0">
                <a:solidFill>
                  <a:srgbClr val="0C0C0C"/>
                </a:solidFill>
                <a:latin typeface="Calibri"/>
                <a:ea typeface="+mn-ea"/>
              </a:rPr>
              <a:t> </a:t>
            </a:r>
            <a:endParaRPr lang="en-US" sz="1800" b="1" dirty="0">
              <a:solidFill>
                <a:srgbClr val="0C0C0C"/>
              </a:solidFill>
              <a:latin typeface="Calibri"/>
              <a:ea typeface="+mn-ea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33949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86914" y="2048845"/>
            <a:ext cx="1821936" cy="1062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Visualize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Workflow</a:t>
            </a:r>
            <a:endParaRPr lang="en-US" sz="1800" dirty="0">
              <a:solidFill>
                <a:srgbClr val="0C0C0C"/>
              </a:solidFill>
              <a:latin typeface="Calibri"/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012" y="3084910"/>
            <a:ext cx="3680900" cy="10275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Limit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Work in Progress</a:t>
            </a:r>
            <a:endParaRPr lang="en-US" sz="1800" dirty="0">
              <a:solidFill>
                <a:srgbClr val="0C0C0C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7" name="Picture 2" descr="C:\Users\cse\AppData\Local\Microsoft\Windows\Temporary Internet Files\Content.IE5\ZR3VT22K\MC90021241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4" y="3122822"/>
            <a:ext cx="507127" cy="4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86914" y="2048845"/>
            <a:ext cx="1821936" cy="1062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Visualize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Workflow</a:t>
            </a:r>
            <a:endParaRPr lang="en-US" sz="1800" dirty="0">
              <a:solidFill>
                <a:srgbClr val="0C0C0C"/>
              </a:solidFill>
              <a:latin typeface="Calibri"/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012" y="3084910"/>
            <a:ext cx="3680900" cy="10275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27000" tIns="27000" rIns="27000" bIns="27000" rtlCol="0" anchor="ctr" anchorCtr="1">
            <a:no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Limit</a:t>
            </a:r>
            <a:br>
              <a:rPr lang="en-US" sz="1800" dirty="0" smtClean="0">
                <a:solidFill>
                  <a:srgbClr val="0C0C0C"/>
                </a:solidFill>
                <a:latin typeface="Calibri"/>
              </a:rPr>
            </a:br>
            <a:r>
              <a:rPr lang="en-US" sz="1800" dirty="0" smtClean="0">
                <a:solidFill>
                  <a:srgbClr val="0C0C0C"/>
                </a:solidFill>
                <a:latin typeface="Calibri"/>
              </a:rPr>
              <a:t>Work in Progress</a:t>
            </a:r>
            <a:endParaRPr lang="en-US" sz="1800" dirty="0">
              <a:solidFill>
                <a:srgbClr val="0C0C0C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7" name="Picture 2" descr="C:\Users\cse\AppData\Local\Microsoft\Windows\Temporary Internet Files\Content.IE5\ZR3VT22K\MC90021241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4" y="3122822"/>
            <a:ext cx="507127" cy="4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8758" y="1142"/>
            <a:ext cx="3680900" cy="10275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latin typeface="+mj-lt"/>
                <a:ea typeface="ＭＳ Ｐゴシック" pitchFamily="-110" charset="-128"/>
                <a:cs typeface="ＭＳ Ｐゴシック" pitchFamily="-110" charset="-128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5580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Linie.JPG"/>
          <p:cNvPicPr preferRelativeResize="0"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Inhaltsplatzhalt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77705"/>
              </p:ext>
            </p:extLst>
          </p:nvPr>
        </p:nvGraphicFramePr>
        <p:xfrm>
          <a:off x="464401" y="1219201"/>
          <a:ext cx="8215198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Abgerundetes Rechteck 2"/>
          <p:cNvSpPr/>
          <p:nvPr/>
        </p:nvSpPr>
        <p:spPr>
          <a:xfrm>
            <a:off x="2524302" y="2157984"/>
            <a:ext cx="4113684" cy="1600200"/>
          </a:xfrm>
          <a:prstGeom prst="round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</p:spTree>
    <p:extLst>
      <p:ext uri="{BB962C8B-B14F-4D97-AF65-F5344CB8AC3E}">
        <p14:creationId xmlns:p14="http://schemas.microsoft.com/office/powerpoint/2010/main" val="1376567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250720" y="547577"/>
            <a:ext cx="6696000" cy="4536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12" name="Gerade Verbindung 11"/>
          <p:cNvCxnSpPr/>
          <p:nvPr/>
        </p:nvCxnSpPr>
        <p:spPr>
          <a:xfrm>
            <a:off x="1274400" y="1418169"/>
            <a:ext cx="66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>
            <a:off x="2403135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 txBox="1">
            <a:spLocks/>
          </p:cNvSpPr>
          <p:nvPr/>
        </p:nvSpPr>
        <p:spPr bwMode="auto">
          <a:xfrm>
            <a:off x="1291945" y="756944"/>
            <a:ext cx="1096553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To</a:t>
            </a:r>
            <a:r>
              <a:rPr lang="de-DE" sz="2100" kern="0" dirty="0">
                <a:latin typeface="+mj-lt"/>
                <a:ea typeface="+mj-ea"/>
                <a:cs typeface="+mj-cs"/>
              </a:rPr>
              <a:t> do</a:t>
            </a:r>
          </a:p>
        </p:txBody>
      </p:sp>
      <p:sp>
        <p:nvSpPr>
          <p:cNvPr id="21" name="Titel 1"/>
          <p:cNvSpPr txBox="1">
            <a:spLocks/>
          </p:cNvSpPr>
          <p:nvPr/>
        </p:nvSpPr>
        <p:spPr bwMode="auto">
          <a:xfrm>
            <a:off x="3830754" y="756946"/>
            <a:ext cx="2607558" cy="41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smtClean="0">
                <a:latin typeface="+mj-lt"/>
                <a:ea typeface="+mj-ea"/>
                <a:cs typeface="+mj-cs"/>
              </a:rPr>
              <a:t>Work In Progress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 bwMode="auto">
          <a:xfrm>
            <a:off x="6854564" y="756944"/>
            <a:ext cx="950127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Done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1" name="Gerade Verbindung 13"/>
          <p:cNvCxnSpPr/>
          <p:nvPr/>
        </p:nvCxnSpPr>
        <p:spPr>
          <a:xfrm flipH="1">
            <a:off x="6669610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27"/>
          <p:cNvSpPr/>
          <p:nvPr/>
        </p:nvSpPr>
        <p:spPr>
          <a:xfrm>
            <a:off x="7059696" y="235743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7" name="Rechteck 28"/>
          <p:cNvSpPr/>
          <p:nvPr/>
        </p:nvSpPr>
        <p:spPr>
          <a:xfrm>
            <a:off x="6897678" y="187523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8" name="Rechteck 29"/>
          <p:cNvSpPr/>
          <p:nvPr/>
        </p:nvSpPr>
        <p:spPr>
          <a:xfrm>
            <a:off x="1893797" y="23842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9" name="Rechteck 30"/>
          <p:cNvSpPr/>
          <p:nvPr/>
        </p:nvSpPr>
        <p:spPr>
          <a:xfrm>
            <a:off x="1397393" y="2053580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0" name="Rechteck 31"/>
          <p:cNvSpPr/>
          <p:nvPr/>
        </p:nvSpPr>
        <p:spPr>
          <a:xfrm>
            <a:off x="1450971" y="151779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1" name="Rechteck 33"/>
          <p:cNvSpPr/>
          <p:nvPr/>
        </p:nvSpPr>
        <p:spPr>
          <a:xfrm>
            <a:off x="2642777" y="3525211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2" name="Rechteck 40"/>
          <p:cNvSpPr/>
          <p:nvPr/>
        </p:nvSpPr>
        <p:spPr>
          <a:xfrm>
            <a:off x="1343814" y="3232307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3" name="Rechteck 41"/>
          <p:cNvSpPr/>
          <p:nvPr/>
        </p:nvSpPr>
        <p:spPr>
          <a:xfrm>
            <a:off x="1397393" y="269652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4" name="Rechteck 42"/>
          <p:cNvSpPr/>
          <p:nvPr/>
        </p:nvSpPr>
        <p:spPr>
          <a:xfrm>
            <a:off x="1840219" y="425947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5" name="Rechteck 43"/>
          <p:cNvSpPr/>
          <p:nvPr/>
        </p:nvSpPr>
        <p:spPr>
          <a:xfrm>
            <a:off x="1343814" y="39288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1" name="Rechteck 23"/>
          <p:cNvSpPr/>
          <p:nvPr/>
        </p:nvSpPr>
        <p:spPr>
          <a:xfrm>
            <a:off x="3446852" y="208954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2" name="Rechteck 24"/>
          <p:cNvSpPr/>
          <p:nvPr/>
        </p:nvSpPr>
        <p:spPr>
          <a:xfrm>
            <a:off x="4679157" y="203596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3" name="Rechteck 25"/>
          <p:cNvSpPr/>
          <p:nvPr/>
        </p:nvSpPr>
        <p:spPr>
          <a:xfrm>
            <a:off x="7295438" y="312361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7" name="Rechteck 36"/>
          <p:cNvSpPr/>
          <p:nvPr/>
        </p:nvSpPr>
        <p:spPr>
          <a:xfrm>
            <a:off x="3446852" y="2303860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38" name="Rechteck 38"/>
          <p:cNvSpPr/>
          <p:nvPr/>
        </p:nvSpPr>
        <p:spPr>
          <a:xfrm>
            <a:off x="4625579" y="2250282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39" name="Rechteck 45"/>
          <p:cNvSpPr/>
          <p:nvPr/>
        </p:nvSpPr>
        <p:spPr>
          <a:xfrm>
            <a:off x="3714744" y="391121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8" name="Rechteck 47"/>
          <p:cNvSpPr/>
          <p:nvPr/>
        </p:nvSpPr>
        <p:spPr>
          <a:xfrm>
            <a:off x="3714744" y="4125529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50" name="Titel 1"/>
          <p:cNvSpPr txBox="1">
            <a:spLocks noGrp="1"/>
          </p:cNvSpPr>
          <p:nvPr>
            <p:ph type="title"/>
          </p:nvPr>
        </p:nvSpPr>
        <p:spPr bwMode="auto">
          <a:xfrm>
            <a:off x="6453582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165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Rechteck 29"/>
          <p:cNvSpPr/>
          <p:nvPr/>
        </p:nvSpPr>
        <p:spPr>
          <a:xfrm>
            <a:off x="2627784" y="2571753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3" name="Rechteck 29"/>
          <p:cNvSpPr/>
          <p:nvPr/>
        </p:nvSpPr>
        <p:spPr>
          <a:xfrm>
            <a:off x="1343814" y="452907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30" name="Gerade Verbindung 13"/>
          <p:cNvCxnSpPr/>
          <p:nvPr/>
        </p:nvCxnSpPr>
        <p:spPr>
          <a:xfrm flipH="1">
            <a:off x="3329866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/>
          <p:cNvSpPr txBox="1">
            <a:spLocks/>
          </p:cNvSpPr>
          <p:nvPr/>
        </p:nvSpPr>
        <p:spPr bwMode="auto">
          <a:xfrm>
            <a:off x="2387862" y="756946"/>
            <a:ext cx="957270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Ready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itel 1"/>
          <p:cNvSpPr txBox="1">
            <a:spLocks/>
          </p:cNvSpPr>
          <p:nvPr/>
        </p:nvSpPr>
        <p:spPr bwMode="auto">
          <a:xfrm>
            <a:off x="3113838" y="47187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  <a:endParaRPr lang="de-DE" sz="1650" b="0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39"/>
          <p:cNvCxnSpPr/>
          <p:nvPr/>
        </p:nvCxnSpPr>
        <p:spPr>
          <a:xfrm>
            <a:off x="5706129" y="3696901"/>
            <a:ext cx="1384871" cy="8345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33"/>
          <p:cNvSpPr/>
          <p:nvPr/>
        </p:nvSpPr>
        <p:spPr>
          <a:xfrm>
            <a:off x="5169486" y="356295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9" name="Rechteck 32"/>
          <p:cNvSpPr/>
          <p:nvPr/>
        </p:nvSpPr>
        <p:spPr>
          <a:xfrm>
            <a:off x="5268521" y="3830848"/>
            <a:ext cx="474358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Jim</a:t>
            </a:r>
          </a:p>
        </p:txBody>
      </p:sp>
    </p:spTree>
    <p:extLst>
      <p:ext uri="{BB962C8B-B14F-4D97-AF65-F5344CB8AC3E}">
        <p14:creationId xmlns:p14="http://schemas.microsoft.com/office/powerpoint/2010/main" val="2922784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250720" y="547577"/>
            <a:ext cx="6696000" cy="4536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403135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 txBox="1">
            <a:spLocks/>
          </p:cNvSpPr>
          <p:nvPr/>
        </p:nvSpPr>
        <p:spPr bwMode="auto">
          <a:xfrm>
            <a:off x="1291945" y="756944"/>
            <a:ext cx="1096553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To</a:t>
            </a:r>
            <a:r>
              <a:rPr lang="de-DE" sz="2100" kern="0" dirty="0">
                <a:latin typeface="+mj-lt"/>
                <a:ea typeface="+mj-ea"/>
                <a:cs typeface="+mj-cs"/>
              </a:rPr>
              <a:t> do</a:t>
            </a:r>
          </a:p>
        </p:txBody>
      </p:sp>
      <p:sp>
        <p:nvSpPr>
          <p:cNvPr id="22" name="Titel 1"/>
          <p:cNvSpPr txBox="1">
            <a:spLocks/>
          </p:cNvSpPr>
          <p:nvPr/>
        </p:nvSpPr>
        <p:spPr bwMode="auto">
          <a:xfrm>
            <a:off x="6854564" y="756944"/>
            <a:ext cx="950127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Done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1" name="Gerade Verbindung 13"/>
          <p:cNvCxnSpPr/>
          <p:nvPr/>
        </p:nvCxnSpPr>
        <p:spPr>
          <a:xfrm flipH="1">
            <a:off x="6669610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27"/>
          <p:cNvSpPr/>
          <p:nvPr/>
        </p:nvSpPr>
        <p:spPr>
          <a:xfrm>
            <a:off x="7059696" y="235743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7" name="Rechteck 28"/>
          <p:cNvSpPr/>
          <p:nvPr/>
        </p:nvSpPr>
        <p:spPr>
          <a:xfrm>
            <a:off x="6897678" y="187523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8" name="Rechteck 29"/>
          <p:cNvSpPr/>
          <p:nvPr/>
        </p:nvSpPr>
        <p:spPr>
          <a:xfrm>
            <a:off x="1893797" y="23842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9" name="Rechteck 30"/>
          <p:cNvSpPr/>
          <p:nvPr/>
        </p:nvSpPr>
        <p:spPr>
          <a:xfrm>
            <a:off x="1397393" y="2053580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0" name="Rechteck 31"/>
          <p:cNvSpPr/>
          <p:nvPr/>
        </p:nvSpPr>
        <p:spPr>
          <a:xfrm>
            <a:off x="1450971" y="151779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1" name="Rechteck 33"/>
          <p:cNvSpPr/>
          <p:nvPr/>
        </p:nvSpPr>
        <p:spPr>
          <a:xfrm>
            <a:off x="2642777" y="3525211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2" name="Rechteck 40"/>
          <p:cNvSpPr/>
          <p:nvPr/>
        </p:nvSpPr>
        <p:spPr>
          <a:xfrm>
            <a:off x="1343814" y="3232307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3" name="Rechteck 41"/>
          <p:cNvSpPr/>
          <p:nvPr/>
        </p:nvSpPr>
        <p:spPr>
          <a:xfrm>
            <a:off x="1397393" y="269652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4" name="Rechteck 42"/>
          <p:cNvSpPr/>
          <p:nvPr/>
        </p:nvSpPr>
        <p:spPr>
          <a:xfrm>
            <a:off x="1840219" y="425947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5" name="Rechteck 43"/>
          <p:cNvSpPr/>
          <p:nvPr/>
        </p:nvSpPr>
        <p:spPr>
          <a:xfrm>
            <a:off x="1343814" y="39288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1" name="Rechteck 23"/>
          <p:cNvSpPr/>
          <p:nvPr/>
        </p:nvSpPr>
        <p:spPr>
          <a:xfrm>
            <a:off x="3446852" y="208954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2" name="Rechteck 24"/>
          <p:cNvSpPr/>
          <p:nvPr/>
        </p:nvSpPr>
        <p:spPr>
          <a:xfrm>
            <a:off x="4679157" y="203596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3" name="Rechteck 25"/>
          <p:cNvSpPr/>
          <p:nvPr/>
        </p:nvSpPr>
        <p:spPr>
          <a:xfrm>
            <a:off x="7295438" y="312361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7" name="Rechteck 36"/>
          <p:cNvSpPr/>
          <p:nvPr/>
        </p:nvSpPr>
        <p:spPr>
          <a:xfrm>
            <a:off x="3446852" y="2303860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38" name="Rechteck 38"/>
          <p:cNvSpPr/>
          <p:nvPr/>
        </p:nvSpPr>
        <p:spPr>
          <a:xfrm>
            <a:off x="4625579" y="2250282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39" name="Rechteck 45"/>
          <p:cNvSpPr/>
          <p:nvPr/>
        </p:nvSpPr>
        <p:spPr>
          <a:xfrm>
            <a:off x="3714744" y="391121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8" name="Rechteck 47"/>
          <p:cNvSpPr/>
          <p:nvPr/>
        </p:nvSpPr>
        <p:spPr>
          <a:xfrm>
            <a:off x="3714744" y="4125529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50" name="Titel 1"/>
          <p:cNvSpPr txBox="1">
            <a:spLocks noGrp="1"/>
          </p:cNvSpPr>
          <p:nvPr>
            <p:ph type="title"/>
          </p:nvPr>
        </p:nvSpPr>
        <p:spPr bwMode="auto">
          <a:xfrm>
            <a:off x="6453582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165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Rechteck 29"/>
          <p:cNvSpPr/>
          <p:nvPr/>
        </p:nvSpPr>
        <p:spPr>
          <a:xfrm>
            <a:off x="2627784" y="2571753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3" name="Rechteck 29"/>
          <p:cNvSpPr/>
          <p:nvPr/>
        </p:nvSpPr>
        <p:spPr>
          <a:xfrm>
            <a:off x="1343814" y="452907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30" name="Gerade Verbindung 13"/>
          <p:cNvCxnSpPr/>
          <p:nvPr/>
        </p:nvCxnSpPr>
        <p:spPr>
          <a:xfrm flipH="1">
            <a:off x="3329866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/>
          <p:cNvSpPr txBox="1">
            <a:spLocks/>
          </p:cNvSpPr>
          <p:nvPr/>
        </p:nvSpPr>
        <p:spPr bwMode="auto">
          <a:xfrm>
            <a:off x="2387862" y="756946"/>
            <a:ext cx="957270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Ready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itel 1"/>
          <p:cNvSpPr txBox="1">
            <a:spLocks/>
          </p:cNvSpPr>
          <p:nvPr/>
        </p:nvSpPr>
        <p:spPr bwMode="auto">
          <a:xfrm>
            <a:off x="3113838" y="47187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  <a:endParaRPr lang="de-DE" sz="1650" b="0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39"/>
          <p:cNvCxnSpPr/>
          <p:nvPr/>
        </p:nvCxnSpPr>
        <p:spPr>
          <a:xfrm>
            <a:off x="3167847" y="3651873"/>
            <a:ext cx="2230347" cy="8345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33"/>
          <p:cNvSpPr/>
          <p:nvPr/>
        </p:nvSpPr>
        <p:spPr>
          <a:xfrm>
            <a:off x="7221714" y="356295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5" name="Titel 1"/>
          <p:cNvSpPr txBox="1">
            <a:spLocks/>
          </p:cNvSpPr>
          <p:nvPr/>
        </p:nvSpPr>
        <p:spPr bwMode="auto">
          <a:xfrm>
            <a:off x="3830754" y="756946"/>
            <a:ext cx="2607558" cy="41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smtClean="0">
                <a:latin typeface="+mj-lt"/>
                <a:ea typeface="+mj-ea"/>
                <a:cs typeface="+mj-cs"/>
              </a:rPr>
              <a:t>Work In Progress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0" name="Gerade Verbindung 11"/>
          <p:cNvCxnSpPr/>
          <p:nvPr/>
        </p:nvCxnSpPr>
        <p:spPr>
          <a:xfrm>
            <a:off x="1274400" y="1418169"/>
            <a:ext cx="66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8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250720" y="547577"/>
            <a:ext cx="6696000" cy="4536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403135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 txBox="1">
            <a:spLocks/>
          </p:cNvSpPr>
          <p:nvPr/>
        </p:nvSpPr>
        <p:spPr bwMode="auto">
          <a:xfrm>
            <a:off x="1291945" y="756944"/>
            <a:ext cx="1096553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To</a:t>
            </a:r>
            <a:r>
              <a:rPr lang="de-DE" sz="2100" kern="0" dirty="0">
                <a:latin typeface="+mj-lt"/>
                <a:ea typeface="+mj-ea"/>
                <a:cs typeface="+mj-cs"/>
              </a:rPr>
              <a:t> do</a:t>
            </a:r>
          </a:p>
        </p:txBody>
      </p:sp>
      <p:sp>
        <p:nvSpPr>
          <p:cNvPr id="22" name="Titel 1"/>
          <p:cNvSpPr txBox="1">
            <a:spLocks/>
          </p:cNvSpPr>
          <p:nvPr/>
        </p:nvSpPr>
        <p:spPr bwMode="auto">
          <a:xfrm>
            <a:off x="6854564" y="756944"/>
            <a:ext cx="950127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Done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1" name="Gerade Verbindung 13"/>
          <p:cNvCxnSpPr/>
          <p:nvPr/>
        </p:nvCxnSpPr>
        <p:spPr>
          <a:xfrm flipH="1">
            <a:off x="6669610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27"/>
          <p:cNvSpPr/>
          <p:nvPr/>
        </p:nvSpPr>
        <p:spPr>
          <a:xfrm>
            <a:off x="7059696" y="235743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7" name="Rechteck 28"/>
          <p:cNvSpPr/>
          <p:nvPr/>
        </p:nvSpPr>
        <p:spPr>
          <a:xfrm>
            <a:off x="6897678" y="187523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8" name="Rechteck 29"/>
          <p:cNvSpPr/>
          <p:nvPr/>
        </p:nvSpPr>
        <p:spPr>
          <a:xfrm>
            <a:off x="1893797" y="23842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9" name="Rechteck 30"/>
          <p:cNvSpPr/>
          <p:nvPr/>
        </p:nvSpPr>
        <p:spPr>
          <a:xfrm>
            <a:off x="1397393" y="2053580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0" name="Rechteck 31"/>
          <p:cNvSpPr/>
          <p:nvPr/>
        </p:nvSpPr>
        <p:spPr>
          <a:xfrm>
            <a:off x="1450971" y="151779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1" name="Rechteck 33"/>
          <p:cNvSpPr/>
          <p:nvPr/>
        </p:nvSpPr>
        <p:spPr>
          <a:xfrm>
            <a:off x="5493522" y="3525211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2" name="Rechteck 40"/>
          <p:cNvSpPr/>
          <p:nvPr/>
        </p:nvSpPr>
        <p:spPr>
          <a:xfrm>
            <a:off x="1343814" y="3232307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3" name="Rechteck 41"/>
          <p:cNvSpPr/>
          <p:nvPr/>
        </p:nvSpPr>
        <p:spPr>
          <a:xfrm>
            <a:off x="1397393" y="269652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4" name="Rechteck 42"/>
          <p:cNvSpPr/>
          <p:nvPr/>
        </p:nvSpPr>
        <p:spPr>
          <a:xfrm>
            <a:off x="1840219" y="425947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5" name="Rechteck 43"/>
          <p:cNvSpPr/>
          <p:nvPr/>
        </p:nvSpPr>
        <p:spPr>
          <a:xfrm>
            <a:off x="1343814" y="39288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1" name="Rechteck 23"/>
          <p:cNvSpPr/>
          <p:nvPr/>
        </p:nvSpPr>
        <p:spPr>
          <a:xfrm>
            <a:off x="3446852" y="208954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2" name="Rechteck 24"/>
          <p:cNvSpPr/>
          <p:nvPr/>
        </p:nvSpPr>
        <p:spPr>
          <a:xfrm>
            <a:off x="4679157" y="203596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3" name="Rechteck 25"/>
          <p:cNvSpPr/>
          <p:nvPr/>
        </p:nvSpPr>
        <p:spPr>
          <a:xfrm>
            <a:off x="7295438" y="312361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7" name="Rechteck 36"/>
          <p:cNvSpPr/>
          <p:nvPr/>
        </p:nvSpPr>
        <p:spPr>
          <a:xfrm>
            <a:off x="3446852" y="2303860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38" name="Rechteck 38"/>
          <p:cNvSpPr/>
          <p:nvPr/>
        </p:nvSpPr>
        <p:spPr>
          <a:xfrm>
            <a:off x="4625579" y="2250282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39" name="Rechteck 45"/>
          <p:cNvSpPr/>
          <p:nvPr/>
        </p:nvSpPr>
        <p:spPr>
          <a:xfrm>
            <a:off x="3714744" y="391121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8" name="Rechteck 47"/>
          <p:cNvSpPr/>
          <p:nvPr/>
        </p:nvSpPr>
        <p:spPr>
          <a:xfrm>
            <a:off x="3714744" y="4125529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50" name="Titel 1"/>
          <p:cNvSpPr txBox="1">
            <a:spLocks noGrp="1"/>
          </p:cNvSpPr>
          <p:nvPr>
            <p:ph type="title"/>
          </p:nvPr>
        </p:nvSpPr>
        <p:spPr bwMode="auto">
          <a:xfrm>
            <a:off x="6453582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165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Rechteck 29"/>
          <p:cNvSpPr/>
          <p:nvPr/>
        </p:nvSpPr>
        <p:spPr>
          <a:xfrm>
            <a:off x="2627784" y="2571753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3" name="Rechteck 29"/>
          <p:cNvSpPr/>
          <p:nvPr/>
        </p:nvSpPr>
        <p:spPr>
          <a:xfrm>
            <a:off x="1343814" y="452907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30" name="Gerade Verbindung 13"/>
          <p:cNvCxnSpPr/>
          <p:nvPr/>
        </p:nvCxnSpPr>
        <p:spPr>
          <a:xfrm flipH="1">
            <a:off x="3329866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/>
          <p:cNvSpPr txBox="1">
            <a:spLocks/>
          </p:cNvSpPr>
          <p:nvPr/>
        </p:nvSpPr>
        <p:spPr bwMode="auto">
          <a:xfrm>
            <a:off x="2387862" y="756946"/>
            <a:ext cx="957270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Ready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itel 1"/>
          <p:cNvSpPr txBox="1">
            <a:spLocks/>
          </p:cNvSpPr>
          <p:nvPr/>
        </p:nvSpPr>
        <p:spPr bwMode="auto">
          <a:xfrm>
            <a:off x="3113838" y="47187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  <a:endParaRPr lang="de-DE" sz="1650" b="0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39"/>
          <p:cNvCxnSpPr/>
          <p:nvPr/>
        </p:nvCxnSpPr>
        <p:spPr>
          <a:xfrm>
            <a:off x="1863125" y="3353380"/>
            <a:ext cx="710657" cy="8345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33"/>
          <p:cNvSpPr/>
          <p:nvPr/>
        </p:nvSpPr>
        <p:spPr>
          <a:xfrm>
            <a:off x="7221714" y="356295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5" name="Rechteck 32"/>
          <p:cNvSpPr/>
          <p:nvPr/>
        </p:nvSpPr>
        <p:spPr>
          <a:xfrm>
            <a:off x="5382749" y="3805608"/>
            <a:ext cx="473355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Jim</a:t>
            </a:r>
          </a:p>
        </p:txBody>
      </p:sp>
      <p:sp>
        <p:nvSpPr>
          <p:cNvPr id="40" name="Titel 1"/>
          <p:cNvSpPr txBox="1">
            <a:spLocks/>
          </p:cNvSpPr>
          <p:nvPr/>
        </p:nvSpPr>
        <p:spPr bwMode="auto">
          <a:xfrm>
            <a:off x="3830754" y="756946"/>
            <a:ext cx="2607558" cy="41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smtClean="0">
                <a:latin typeface="+mj-lt"/>
                <a:ea typeface="+mj-ea"/>
                <a:cs typeface="+mj-cs"/>
              </a:rPr>
              <a:t>Work In Progress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9" name="Gerade Verbindung 11"/>
          <p:cNvCxnSpPr/>
          <p:nvPr/>
        </p:nvCxnSpPr>
        <p:spPr>
          <a:xfrm>
            <a:off x="1274400" y="1418169"/>
            <a:ext cx="66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250720" y="547577"/>
            <a:ext cx="6696000" cy="4536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403135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 txBox="1">
            <a:spLocks/>
          </p:cNvSpPr>
          <p:nvPr/>
        </p:nvSpPr>
        <p:spPr bwMode="auto">
          <a:xfrm>
            <a:off x="1291945" y="756944"/>
            <a:ext cx="1096553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To</a:t>
            </a:r>
            <a:r>
              <a:rPr lang="de-DE" sz="2100" kern="0" dirty="0">
                <a:latin typeface="+mj-lt"/>
                <a:ea typeface="+mj-ea"/>
                <a:cs typeface="+mj-cs"/>
              </a:rPr>
              <a:t> do</a:t>
            </a:r>
          </a:p>
        </p:txBody>
      </p:sp>
      <p:sp>
        <p:nvSpPr>
          <p:cNvPr id="22" name="Titel 1"/>
          <p:cNvSpPr txBox="1">
            <a:spLocks/>
          </p:cNvSpPr>
          <p:nvPr/>
        </p:nvSpPr>
        <p:spPr bwMode="auto">
          <a:xfrm>
            <a:off x="6854564" y="756944"/>
            <a:ext cx="950127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Done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1" name="Gerade Verbindung 13"/>
          <p:cNvCxnSpPr/>
          <p:nvPr/>
        </p:nvCxnSpPr>
        <p:spPr>
          <a:xfrm flipH="1">
            <a:off x="6669610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27"/>
          <p:cNvSpPr/>
          <p:nvPr/>
        </p:nvSpPr>
        <p:spPr>
          <a:xfrm>
            <a:off x="7059696" y="235743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7" name="Rechteck 28"/>
          <p:cNvSpPr/>
          <p:nvPr/>
        </p:nvSpPr>
        <p:spPr>
          <a:xfrm>
            <a:off x="6897678" y="187523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8" name="Rechteck 29"/>
          <p:cNvSpPr/>
          <p:nvPr/>
        </p:nvSpPr>
        <p:spPr>
          <a:xfrm>
            <a:off x="1893797" y="23842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9" name="Rechteck 30"/>
          <p:cNvSpPr/>
          <p:nvPr/>
        </p:nvSpPr>
        <p:spPr>
          <a:xfrm>
            <a:off x="1397393" y="2053580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0" name="Rechteck 31"/>
          <p:cNvSpPr/>
          <p:nvPr/>
        </p:nvSpPr>
        <p:spPr>
          <a:xfrm>
            <a:off x="1450971" y="151779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1" name="Rechteck 33"/>
          <p:cNvSpPr/>
          <p:nvPr/>
        </p:nvSpPr>
        <p:spPr>
          <a:xfrm>
            <a:off x="5493522" y="3525211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2" name="Rechteck 40"/>
          <p:cNvSpPr/>
          <p:nvPr/>
        </p:nvSpPr>
        <p:spPr>
          <a:xfrm>
            <a:off x="2631204" y="3232307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3" name="Rechteck 41"/>
          <p:cNvSpPr/>
          <p:nvPr/>
        </p:nvSpPr>
        <p:spPr>
          <a:xfrm>
            <a:off x="1397393" y="2696522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4" name="Rechteck 42"/>
          <p:cNvSpPr/>
          <p:nvPr/>
        </p:nvSpPr>
        <p:spPr>
          <a:xfrm>
            <a:off x="1840219" y="425947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5" name="Rechteck 43"/>
          <p:cNvSpPr/>
          <p:nvPr/>
        </p:nvSpPr>
        <p:spPr>
          <a:xfrm>
            <a:off x="1343814" y="392882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1" name="Rechteck 23"/>
          <p:cNvSpPr/>
          <p:nvPr/>
        </p:nvSpPr>
        <p:spPr>
          <a:xfrm>
            <a:off x="3446852" y="208954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2" name="Rechteck 24"/>
          <p:cNvSpPr/>
          <p:nvPr/>
        </p:nvSpPr>
        <p:spPr>
          <a:xfrm>
            <a:off x="4679157" y="2035968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3" name="Rechteck 25"/>
          <p:cNvSpPr/>
          <p:nvPr/>
        </p:nvSpPr>
        <p:spPr>
          <a:xfrm>
            <a:off x="7295438" y="3123616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7" name="Rechteck 36"/>
          <p:cNvSpPr/>
          <p:nvPr/>
        </p:nvSpPr>
        <p:spPr>
          <a:xfrm>
            <a:off x="3446852" y="2303860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38" name="Rechteck 38"/>
          <p:cNvSpPr/>
          <p:nvPr/>
        </p:nvSpPr>
        <p:spPr>
          <a:xfrm>
            <a:off x="4625579" y="2250282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39" name="Rechteck 45"/>
          <p:cNvSpPr/>
          <p:nvPr/>
        </p:nvSpPr>
        <p:spPr>
          <a:xfrm>
            <a:off x="3714744" y="391121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8" name="Rechteck 47"/>
          <p:cNvSpPr/>
          <p:nvPr/>
        </p:nvSpPr>
        <p:spPr>
          <a:xfrm>
            <a:off x="3714744" y="4125529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50" name="Titel 1"/>
          <p:cNvSpPr txBox="1">
            <a:spLocks noGrp="1"/>
          </p:cNvSpPr>
          <p:nvPr>
            <p:ph type="title"/>
          </p:nvPr>
        </p:nvSpPr>
        <p:spPr bwMode="auto">
          <a:xfrm>
            <a:off x="6453582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165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Rechteck 29"/>
          <p:cNvSpPr/>
          <p:nvPr/>
        </p:nvSpPr>
        <p:spPr>
          <a:xfrm>
            <a:off x="2627784" y="2571753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3" name="Rechteck 29"/>
          <p:cNvSpPr/>
          <p:nvPr/>
        </p:nvSpPr>
        <p:spPr>
          <a:xfrm>
            <a:off x="1343814" y="4529079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30" name="Gerade Verbindung 13"/>
          <p:cNvCxnSpPr/>
          <p:nvPr/>
        </p:nvCxnSpPr>
        <p:spPr>
          <a:xfrm flipH="1">
            <a:off x="3329866" y="5688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/>
          <p:cNvSpPr txBox="1">
            <a:spLocks/>
          </p:cNvSpPr>
          <p:nvPr/>
        </p:nvSpPr>
        <p:spPr bwMode="auto">
          <a:xfrm>
            <a:off x="2387862" y="756946"/>
            <a:ext cx="957270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err="1">
                <a:latin typeface="+mj-lt"/>
                <a:ea typeface="+mj-ea"/>
                <a:cs typeface="+mj-cs"/>
              </a:rPr>
              <a:t>Ready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itel 1"/>
          <p:cNvSpPr txBox="1">
            <a:spLocks/>
          </p:cNvSpPr>
          <p:nvPr/>
        </p:nvSpPr>
        <p:spPr bwMode="auto">
          <a:xfrm>
            <a:off x="3113838" y="47187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  <a:endParaRPr lang="de-DE" sz="1650" b="0" dirty="0">
              <a:solidFill>
                <a:srgbClr val="FF0000"/>
              </a:solidFill>
            </a:endParaRPr>
          </a:p>
        </p:txBody>
      </p:sp>
      <p:sp>
        <p:nvSpPr>
          <p:cNvPr id="45" name="Rechteck 33"/>
          <p:cNvSpPr/>
          <p:nvPr/>
        </p:nvSpPr>
        <p:spPr>
          <a:xfrm>
            <a:off x="7221714" y="3562955"/>
            <a:ext cx="428628" cy="2678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5" name="Rechteck 32"/>
          <p:cNvSpPr/>
          <p:nvPr/>
        </p:nvSpPr>
        <p:spPr>
          <a:xfrm>
            <a:off x="5382750" y="3805608"/>
            <a:ext cx="539400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Jim</a:t>
            </a:r>
          </a:p>
        </p:txBody>
      </p:sp>
      <p:sp>
        <p:nvSpPr>
          <p:cNvPr id="40" name="Titel 1"/>
          <p:cNvSpPr txBox="1">
            <a:spLocks/>
          </p:cNvSpPr>
          <p:nvPr/>
        </p:nvSpPr>
        <p:spPr bwMode="auto">
          <a:xfrm>
            <a:off x="3830754" y="756946"/>
            <a:ext cx="2607558" cy="41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2100" kern="0" dirty="0" smtClean="0">
                <a:latin typeface="+mj-lt"/>
                <a:ea typeface="+mj-ea"/>
                <a:cs typeface="+mj-cs"/>
              </a:rPr>
              <a:t>Work In Progress</a:t>
            </a:r>
            <a:endParaRPr lang="de-DE" sz="210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4" name="Gerade Verbindung 11"/>
          <p:cNvCxnSpPr/>
          <p:nvPr/>
        </p:nvCxnSpPr>
        <p:spPr>
          <a:xfrm>
            <a:off x="1274400" y="1418169"/>
            <a:ext cx="66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5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241864" y="526376"/>
            <a:ext cx="6696000" cy="4536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12" name="Gerade Verbindung 11"/>
          <p:cNvCxnSpPr/>
          <p:nvPr/>
        </p:nvCxnSpPr>
        <p:spPr>
          <a:xfrm>
            <a:off x="1260000" y="1476000"/>
            <a:ext cx="66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>
            <a:off x="1979716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 txBox="1">
            <a:spLocks/>
          </p:cNvSpPr>
          <p:nvPr/>
        </p:nvSpPr>
        <p:spPr bwMode="auto">
          <a:xfrm>
            <a:off x="1198150" y="756654"/>
            <a:ext cx="835571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 err="1">
                <a:latin typeface="+mj-lt"/>
                <a:ea typeface="+mj-ea"/>
                <a:cs typeface="+mj-cs"/>
              </a:rPr>
              <a:t>To</a:t>
            </a:r>
            <a:r>
              <a:rPr lang="de-DE" sz="1650" kern="0" dirty="0">
                <a:latin typeface="+mj-lt"/>
                <a:ea typeface="+mj-ea"/>
                <a:cs typeface="+mj-cs"/>
              </a:rPr>
              <a:t> do</a:t>
            </a:r>
          </a:p>
        </p:txBody>
      </p:sp>
      <p:sp>
        <p:nvSpPr>
          <p:cNvPr id="21" name="Titel 1"/>
          <p:cNvSpPr txBox="1">
            <a:spLocks/>
          </p:cNvSpPr>
          <p:nvPr/>
        </p:nvSpPr>
        <p:spPr bwMode="auto">
          <a:xfrm>
            <a:off x="2804940" y="756657"/>
            <a:ext cx="910835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00" kern="0" dirty="0" smtClean="0">
                <a:latin typeface="+mj-lt"/>
                <a:ea typeface="+mj-ea"/>
                <a:cs typeface="+mj-cs"/>
              </a:rPr>
              <a:t>Source </a:t>
            </a:r>
            <a:r>
              <a:rPr lang="de-DE" sz="1600" kern="0" dirty="0" err="1" smtClean="0">
                <a:latin typeface="+mj-lt"/>
                <a:ea typeface="+mj-ea"/>
                <a:cs typeface="+mj-cs"/>
              </a:rPr>
              <a:t>Spec</a:t>
            </a:r>
            <a:endParaRPr lang="de-DE" sz="1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 bwMode="auto">
          <a:xfrm>
            <a:off x="7038656" y="756654"/>
            <a:ext cx="950127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 err="1">
                <a:latin typeface="+mj-lt"/>
                <a:ea typeface="+mj-ea"/>
                <a:cs typeface="+mj-cs"/>
              </a:rPr>
              <a:t>Done</a:t>
            </a:r>
            <a:endParaRPr lang="de-DE" sz="1650" kern="0" dirty="0">
              <a:latin typeface="+mj-lt"/>
              <a:ea typeface="+mj-ea"/>
              <a:cs typeface="+mj-cs"/>
            </a:endParaRPr>
          </a:p>
        </p:txBody>
      </p:sp>
      <p:cxnSp>
        <p:nvCxnSpPr>
          <p:cNvPr id="41" name="Gerade Verbindung 13"/>
          <p:cNvCxnSpPr/>
          <p:nvPr/>
        </p:nvCxnSpPr>
        <p:spPr>
          <a:xfrm flipH="1">
            <a:off x="7110285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27"/>
          <p:cNvSpPr/>
          <p:nvPr/>
        </p:nvSpPr>
        <p:spPr>
          <a:xfrm>
            <a:off x="7566012" y="2412090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7" name="Rechteck 28"/>
          <p:cNvSpPr/>
          <p:nvPr/>
        </p:nvSpPr>
        <p:spPr>
          <a:xfrm>
            <a:off x="7403994" y="1929883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8" name="Rechteck 29"/>
          <p:cNvSpPr/>
          <p:nvPr/>
        </p:nvSpPr>
        <p:spPr>
          <a:xfrm>
            <a:off x="1495546" y="2719272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9" name="Rechteck 30"/>
          <p:cNvSpPr/>
          <p:nvPr/>
        </p:nvSpPr>
        <p:spPr>
          <a:xfrm>
            <a:off x="1501985" y="2120736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0" name="Rechteck 31"/>
          <p:cNvSpPr/>
          <p:nvPr/>
        </p:nvSpPr>
        <p:spPr>
          <a:xfrm>
            <a:off x="1555563" y="1584951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1" name="Rechteck 33"/>
          <p:cNvSpPr/>
          <p:nvPr/>
        </p:nvSpPr>
        <p:spPr>
          <a:xfrm>
            <a:off x="2138310" y="3592367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2" name="Rechteck 40"/>
          <p:cNvSpPr/>
          <p:nvPr/>
        </p:nvSpPr>
        <p:spPr>
          <a:xfrm>
            <a:off x="1448406" y="3299463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3" name="Rechteck 41"/>
          <p:cNvSpPr/>
          <p:nvPr/>
        </p:nvSpPr>
        <p:spPr>
          <a:xfrm>
            <a:off x="2300328" y="2727841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4" name="Rechteck 42"/>
          <p:cNvSpPr/>
          <p:nvPr/>
        </p:nvSpPr>
        <p:spPr>
          <a:xfrm>
            <a:off x="1448406" y="3620955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5" name="Rechteck 43"/>
          <p:cNvSpPr/>
          <p:nvPr/>
        </p:nvSpPr>
        <p:spPr>
          <a:xfrm>
            <a:off x="1448406" y="3995984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1" name="Rechteck 23"/>
          <p:cNvSpPr/>
          <p:nvPr/>
        </p:nvSpPr>
        <p:spPr>
          <a:xfrm>
            <a:off x="5195968" y="2290649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2" name="Rechteck 24"/>
          <p:cNvSpPr/>
          <p:nvPr/>
        </p:nvSpPr>
        <p:spPr>
          <a:xfrm>
            <a:off x="6242339" y="2022756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3" name="Rechteck 25"/>
          <p:cNvSpPr/>
          <p:nvPr/>
        </p:nvSpPr>
        <p:spPr>
          <a:xfrm>
            <a:off x="7378602" y="3146076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8" name="Rechteck 38"/>
          <p:cNvSpPr/>
          <p:nvPr/>
        </p:nvSpPr>
        <p:spPr>
          <a:xfrm>
            <a:off x="6084168" y="2249854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Paul</a:t>
            </a:r>
          </a:p>
        </p:txBody>
      </p:sp>
      <p:sp>
        <p:nvSpPr>
          <p:cNvPr id="39" name="Rechteck 45"/>
          <p:cNvSpPr/>
          <p:nvPr/>
        </p:nvSpPr>
        <p:spPr>
          <a:xfrm>
            <a:off x="4517994" y="3625543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8" name="Rechteck 47"/>
          <p:cNvSpPr/>
          <p:nvPr/>
        </p:nvSpPr>
        <p:spPr>
          <a:xfrm>
            <a:off x="4337545" y="3813891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Anne</a:t>
            </a:r>
          </a:p>
        </p:txBody>
      </p:sp>
      <p:sp>
        <p:nvSpPr>
          <p:cNvPr id="50" name="Titel 1"/>
          <p:cNvSpPr txBox="1">
            <a:spLocks noGrp="1"/>
          </p:cNvSpPr>
          <p:nvPr>
            <p:ph type="title"/>
          </p:nvPr>
        </p:nvSpPr>
        <p:spPr bwMode="auto">
          <a:xfrm>
            <a:off x="6894258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2" name="Rechteck 29"/>
          <p:cNvSpPr/>
          <p:nvPr/>
        </p:nvSpPr>
        <p:spPr>
          <a:xfrm>
            <a:off x="4475885" y="2691975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43" name="Rechteck 29"/>
          <p:cNvSpPr/>
          <p:nvPr/>
        </p:nvSpPr>
        <p:spPr>
          <a:xfrm>
            <a:off x="1448406" y="4596235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30" name="Gerade Verbindung 13"/>
          <p:cNvCxnSpPr/>
          <p:nvPr/>
        </p:nvCxnSpPr>
        <p:spPr>
          <a:xfrm flipH="1">
            <a:off x="2681794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/>
          <p:cNvSpPr txBox="1">
            <a:spLocks/>
          </p:cNvSpPr>
          <p:nvPr/>
        </p:nvSpPr>
        <p:spPr bwMode="auto">
          <a:xfrm>
            <a:off x="1886538" y="756657"/>
            <a:ext cx="957270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 smtClean="0">
                <a:latin typeface="+mj-lt"/>
                <a:ea typeface="+mj-ea"/>
                <a:cs typeface="+mj-cs"/>
              </a:rPr>
              <a:t>AL</a:t>
            </a:r>
            <a:endParaRPr lang="de-DE" sz="165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itel 1"/>
          <p:cNvSpPr txBox="1">
            <a:spLocks/>
          </p:cNvSpPr>
          <p:nvPr/>
        </p:nvSpPr>
        <p:spPr bwMode="auto">
          <a:xfrm>
            <a:off x="2498341" y="47187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2</a:t>
            </a:r>
            <a:endParaRPr lang="de-DE" sz="1650" b="0" dirty="0">
              <a:solidFill>
                <a:srgbClr val="FF0000"/>
              </a:solidFill>
            </a:endParaRPr>
          </a:p>
        </p:txBody>
      </p:sp>
      <p:sp>
        <p:nvSpPr>
          <p:cNvPr id="35" name="Rechteck 32"/>
          <p:cNvSpPr/>
          <p:nvPr/>
        </p:nvSpPr>
        <p:spPr>
          <a:xfrm>
            <a:off x="4389173" y="2905254"/>
            <a:ext cx="507209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Jim</a:t>
            </a:r>
          </a:p>
        </p:txBody>
      </p:sp>
      <p:cxnSp>
        <p:nvCxnSpPr>
          <p:cNvPr id="44" name="Gerade Verbindung 13"/>
          <p:cNvCxnSpPr/>
          <p:nvPr/>
        </p:nvCxnSpPr>
        <p:spPr>
          <a:xfrm flipH="1">
            <a:off x="3815920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13"/>
          <p:cNvCxnSpPr/>
          <p:nvPr/>
        </p:nvCxnSpPr>
        <p:spPr>
          <a:xfrm flipH="1">
            <a:off x="5670126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el 1"/>
          <p:cNvSpPr txBox="1">
            <a:spLocks/>
          </p:cNvSpPr>
          <p:nvPr/>
        </p:nvSpPr>
        <p:spPr bwMode="auto">
          <a:xfrm>
            <a:off x="4549337" y="756657"/>
            <a:ext cx="688275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 smtClean="0">
                <a:latin typeface="+mj-lt"/>
                <a:ea typeface="+mj-ea"/>
                <a:cs typeface="+mj-cs"/>
              </a:rPr>
              <a:t>Core</a:t>
            </a:r>
            <a:endParaRPr lang="de-DE" sz="165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54" name="Titel 1"/>
          <p:cNvSpPr txBox="1">
            <a:spLocks/>
          </p:cNvSpPr>
          <p:nvPr/>
        </p:nvSpPr>
        <p:spPr bwMode="auto">
          <a:xfrm>
            <a:off x="6079148" y="756657"/>
            <a:ext cx="622113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>
                <a:latin typeface="+mj-lt"/>
                <a:ea typeface="+mj-ea"/>
                <a:cs typeface="+mj-cs"/>
              </a:rPr>
              <a:t>Star</a:t>
            </a:r>
          </a:p>
        </p:txBody>
      </p:sp>
      <p:sp>
        <p:nvSpPr>
          <p:cNvPr id="55" name="Titel 1"/>
          <p:cNvSpPr txBox="1">
            <a:spLocks/>
          </p:cNvSpPr>
          <p:nvPr/>
        </p:nvSpPr>
        <p:spPr bwMode="auto">
          <a:xfrm>
            <a:off x="4920611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4</a:t>
            </a:r>
            <a:endParaRPr lang="de-DE" sz="1650" b="0" dirty="0">
              <a:solidFill>
                <a:srgbClr val="FF0000"/>
              </a:solidFill>
            </a:endParaRPr>
          </a:p>
        </p:txBody>
      </p:sp>
      <p:sp>
        <p:nvSpPr>
          <p:cNvPr id="56" name="Titel 1"/>
          <p:cNvSpPr txBox="1">
            <a:spLocks/>
          </p:cNvSpPr>
          <p:nvPr/>
        </p:nvSpPr>
        <p:spPr bwMode="auto">
          <a:xfrm>
            <a:off x="3139697" y="465518"/>
            <a:ext cx="216024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3</a:t>
            </a:r>
            <a:endParaRPr lang="de-DE" sz="1650" b="0" dirty="0">
              <a:solidFill>
                <a:srgbClr val="FF0000"/>
              </a:solidFill>
            </a:endParaRPr>
          </a:p>
        </p:txBody>
      </p:sp>
      <p:sp>
        <p:nvSpPr>
          <p:cNvPr id="57" name="Rechteck 29"/>
          <p:cNvSpPr/>
          <p:nvPr/>
        </p:nvSpPr>
        <p:spPr>
          <a:xfrm>
            <a:off x="4500113" y="2081649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58" name="Rechteck 32"/>
          <p:cNvSpPr/>
          <p:nvPr/>
        </p:nvSpPr>
        <p:spPr>
          <a:xfrm>
            <a:off x="4413401" y="2294927"/>
            <a:ext cx="507209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Jim</a:t>
            </a:r>
          </a:p>
        </p:txBody>
      </p:sp>
      <p:sp>
        <p:nvSpPr>
          <p:cNvPr id="59" name="Rechteck 24"/>
          <p:cNvSpPr/>
          <p:nvPr/>
        </p:nvSpPr>
        <p:spPr>
          <a:xfrm>
            <a:off x="6403074" y="3438531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0" name="Rechteck 38"/>
          <p:cNvSpPr/>
          <p:nvPr/>
        </p:nvSpPr>
        <p:spPr>
          <a:xfrm>
            <a:off x="6244904" y="3665629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Georg</a:t>
            </a:r>
          </a:p>
        </p:txBody>
      </p:sp>
      <p:sp>
        <p:nvSpPr>
          <p:cNvPr id="61" name="Rechteck 24"/>
          <p:cNvSpPr/>
          <p:nvPr/>
        </p:nvSpPr>
        <p:spPr>
          <a:xfrm>
            <a:off x="2840388" y="2180398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2" name="Rechteck 38"/>
          <p:cNvSpPr/>
          <p:nvPr/>
        </p:nvSpPr>
        <p:spPr>
          <a:xfrm>
            <a:off x="2627784" y="2407496"/>
            <a:ext cx="642942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Judith</a:t>
            </a:r>
          </a:p>
        </p:txBody>
      </p:sp>
      <p:sp>
        <p:nvSpPr>
          <p:cNvPr id="63" name="Rechteck 24"/>
          <p:cNvSpPr/>
          <p:nvPr/>
        </p:nvSpPr>
        <p:spPr>
          <a:xfrm>
            <a:off x="2854869" y="3103963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4" name="Rechteck 38"/>
          <p:cNvSpPr/>
          <p:nvPr/>
        </p:nvSpPr>
        <p:spPr>
          <a:xfrm>
            <a:off x="2627783" y="3331061"/>
            <a:ext cx="727937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>
                <a:solidFill>
                  <a:schemeClr val="tx1"/>
                </a:solidFill>
              </a:rPr>
              <a:t>Agnes</a:t>
            </a:r>
          </a:p>
        </p:txBody>
      </p:sp>
      <p:cxnSp>
        <p:nvCxnSpPr>
          <p:cNvPr id="51" name="Gerade Verbindung 50"/>
          <p:cNvCxnSpPr/>
          <p:nvPr/>
        </p:nvCxnSpPr>
        <p:spPr>
          <a:xfrm flipH="1">
            <a:off x="3248556" y="1242000"/>
            <a:ext cx="596" cy="379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0"/>
          <p:cNvCxnSpPr/>
          <p:nvPr/>
        </p:nvCxnSpPr>
        <p:spPr>
          <a:xfrm flipH="1">
            <a:off x="5039755" y="1242000"/>
            <a:ext cx="596" cy="379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el 1"/>
          <p:cNvSpPr txBox="1">
            <a:spLocks/>
          </p:cNvSpPr>
          <p:nvPr/>
        </p:nvSpPr>
        <p:spPr bwMode="auto">
          <a:xfrm>
            <a:off x="5089262" y="1128386"/>
            <a:ext cx="519256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400" kern="0" dirty="0">
                <a:latin typeface="+mj-lt"/>
                <a:ea typeface="+mj-ea"/>
                <a:cs typeface="+mj-cs"/>
              </a:rPr>
              <a:t>OK</a:t>
            </a:r>
          </a:p>
        </p:txBody>
      </p:sp>
      <p:sp>
        <p:nvSpPr>
          <p:cNvPr id="67" name="Titel 1"/>
          <p:cNvSpPr txBox="1">
            <a:spLocks/>
          </p:cNvSpPr>
          <p:nvPr/>
        </p:nvSpPr>
        <p:spPr bwMode="auto">
          <a:xfrm>
            <a:off x="3276285" y="1128386"/>
            <a:ext cx="519256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400" kern="0" dirty="0">
                <a:latin typeface="+mj-lt"/>
                <a:ea typeface="+mj-ea"/>
                <a:cs typeface="+mj-cs"/>
              </a:rPr>
              <a:t>OK</a:t>
            </a:r>
          </a:p>
        </p:txBody>
      </p:sp>
      <p:sp>
        <p:nvSpPr>
          <p:cNvPr id="76" name="Rechteck 24"/>
          <p:cNvSpPr/>
          <p:nvPr/>
        </p:nvSpPr>
        <p:spPr>
          <a:xfrm>
            <a:off x="3426189" y="2727841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78" name="Rechteck 33"/>
          <p:cNvSpPr/>
          <p:nvPr/>
        </p:nvSpPr>
        <p:spPr>
          <a:xfrm>
            <a:off x="7326306" y="3630111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cxnSp>
        <p:nvCxnSpPr>
          <p:cNvPr id="81" name="Gerade Verbindung 13"/>
          <p:cNvCxnSpPr/>
          <p:nvPr/>
        </p:nvCxnSpPr>
        <p:spPr>
          <a:xfrm flipH="1">
            <a:off x="4409985" y="547200"/>
            <a:ext cx="1" cy="45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el 1"/>
          <p:cNvSpPr txBox="1">
            <a:spLocks/>
          </p:cNvSpPr>
          <p:nvPr/>
        </p:nvSpPr>
        <p:spPr bwMode="auto">
          <a:xfrm>
            <a:off x="4250643" y="465518"/>
            <a:ext cx="196385" cy="3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04040"/>
                </a:solidFill>
                <a:latin typeface="Arial" charset="0"/>
                <a:ea typeface="ヒラギノ角ゴ ProN W6" pitchFamily="-78" charset="-128"/>
                <a:sym typeface="Arial" charset="0"/>
              </a:defRPr>
            </a:lvl9pPr>
          </a:lstStyle>
          <a:p>
            <a:pPr algn="ctr">
              <a:defRPr/>
            </a:pPr>
            <a:r>
              <a:rPr lang="de-DE" sz="165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itel 1"/>
          <p:cNvSpPr txBox="1">
            <a:spLocks/>
          </p:cNvSpPr>
          <p:nvPr/>
        </p:nvSpPr>
        <p:spPr bwMode="auto">
          <a:xfrm>
            <a:off x="3761913" y="756657"/>
            <a:ext cx="688275" cy="3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de-DE" sz="1650" kern="0" dirty="0">
                <a:latin typeface="+mj-lt"/>
                <a:ea typeface="+mj-ea"/>
                <a:cs typeface="+mj-cs"/>
              </a:rPr>
              <a:t>Stage</a:t>
            </a:r>
          </a:p>
        </p:txBody>
      </p:sp>
      <p:sp>
        <p:nvSpPr>
          <p:cNvPr id="79" name="Rechteck 29"/>
          <p:cNvSpPr/>
          <p:nvPr/>
        </p:nvSpPr>
        <p:spPr>
          <a:xfrm>
            <a:off x="3920048" y="2118546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87" name="Rechteck 29"/>
          <p:cNvSpPr/>
          <p:nvPr/>
        </p:nvSpPr>
        <p:spPr>
          <a:xfrm>
            <a:off x="3988336" y="2748268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88" name="Rechteck 29"/>
          <p:cNvSpPr/>
          <p:nvPr/>
        </p:nvSpPr>
        <p:spPr>
          <a:xfrm>
            <a:off x="3966413" y="3342740"/>
            <a:ext cx="324036" cy="191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66" name="Rechteck 32"/>
          <p:cNvSpPr/>
          <p:nvPr/>
        </p:nvSpPr>
        <p:spPr>
          <a:xfrm>
            <a:off x="2063850" y="3057654"/>
            <a:ext cx="574250" cy="280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 smtClean="0">
                <a:solidFill>
                  <a:schemeClr val="tx1"/>
                </a:solidFill>
              </a:rPr>
              <a:t>Anne</a:t>
            </a:r>
            <a:endParaRPr lang="de-DE" sz="1275" dirty="0">
              <a:solidFill>
                <a:schemeClr val="tx1"/>
              </a:solidFill>
            </a:endParaRPr>
          </a:p>
        </p:txBody>
      </p:sp>
      <p:sp>
        <p:nvSpPr>
          <p:cNvPr id="77" name="Rechteck 32"/>
          <p:cNvSpPr/>
          <p:nvPr/>
        </p:nvSpPr>
        <p:spPr>
          <a:xfrm>
            <a:off x="2040206" y="3888924"/>
            <a:ext cx="507209" cy="267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75" dirty="0" smtClean="0">
                <a:solidFill>
                  <a:schemeClr val="tx1"/>
                </a:solidFill>
              </a:rPr>
              <a:t>Tom</a:t>
            </a:r>
            <a:endParaRPr lang="de-DE" sz="127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83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6816113"/>
              </p:ext>
            </p:extLst>
          </p:nvPr>
        </p:nvGraphicFramePr>
        <p:xfrm>
          <a:off x="359228" y="1874520"/>
          <a:ext cx="8321040" cy="341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5960484"/>
              </p:ext>
            </p:extLst>
          </p:nvPr>
        </p:nvGraphicFramePr>
        <p:xfrm>
          <a:off x="-611537" y="1336039"/>
          <a:ext cx="6712615" cy="260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02473894"/>
              </p:ext>
            </p:extLst>
          </p:nvPr>
        </p:nvGraphicFramePr>
        <p:xfrm>
          <a:off x="-1347592" y="1034627"/>
          <a:ext cx="5823617" cy="18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68068195"/>
              </p:ext>
            </p:extLst>
          </p:nvPr>
        </p:nvGraphicFramePr>
        <p:xfrm>
          <a:off x="-2136686" y="780627"/>
          <a:ext cx="4602179" cy="117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0" name="Picture 9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97431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aules Obst von Jimboo 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5894"/>
            <a:ext cx="7308851" cy="4107605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6">
        <p:fade/>
      </p:transition>
    </mc:Choice>
    <mc:Fallback xmlns="">
      <p:transition spd="slow" advTm="4283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/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7"/>
          <p:cNvCxnSpPr/>
          <p:nvPr/>
        </p:nvCxnSpPr>
        <p:spPr>
          <a:xfrm>
            <a:off x="3545886" y="1815666"/>
            <a:ext cx="756084" cy="432048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445864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300244"/>
              </p:ext>
            </p:extLst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7"/>
          <p:cNvCxnSpPr/>
          <p:nvPr/>
        </p:nvCxnSpPr>
        <p:spPr>
          <a:xfrm>
            <a:off x="3545886" y="1815666"/>
            <a:ext cx="756084" cy="432048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7"/>
          <p:cNvCxnSpPr/>
          <p:nvPr/>
        </p:nvCxnSpPr>
        <p:spPr>
          <a:xfrm flipH="1" flipV="1">
            <a:off x="5490102" y="2625756"/>
            <a:ext cx="810090" cy="21602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34071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/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Gerade Verbindung 7"/>
          <p:cNvCxnSpPr/>
          <p:nvPr/>
        </p:nvCxnSpPr>
        <p:spPr>
          <a:xfrm flipV="1">
            <a:off x="4554824" y="1977688"/>
            <a:ext cx="29879" cy="1181095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"/>
          <p:cNvSpPr txBox="1"/>
          <p:nvPr/>
        </p:nvSpPr>
        <p:spPr>
          <a:xfrm>
            <a:off x="4626006" y="2085692"/>
            <a:ext cx="972108" cy="3240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WIP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24829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/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Gerade Verbindung 7"/>
          <p:cNvCxnSpPr/>
          <p:nvPr/>
        </p:nvCxnSpPr>
        <p:spPr>
          <a:xfrm flipV="1">
            <a:off x="4554824" y="1977688"/>
            <a:ext cx="29879" cy="1181095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"/>
          <p:cNvSpPr txBox="1"/>
          <p:nvPr/>
        </p:nvSpPr>
        <p:spPr>
          <a:xfrm>
            <a:off x="4626006" y="2085692"/>
            <a:ext cx="972108" cy="3240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WIP</a:t>
            </a:r>
            <a:endParaRPr lang="en-US" sz="1800" dirty="0"/>
          </a:p>
        </p:txBody>
      </p:sp>
      <p:cxnSp>
        <p:nvCxnSpPr>
          <p:cNvPr id="6" name="Gerade Verbindung 7"/>
          <p:cNvCxnSpPr/>
          <p:nvPr/>
        </p:nvCxnSpPr>
        <p:spPr>
          <a:xfrm>
            <a:off x="3491883" y="3158779"/>
            <a:ext cx="1077879" cy="0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"/>
          <p:cNvSpPr txBox="1"/>
          <p:nvPr/>
        </p:nvSpPr>
        <p:spPr>
          <a:xfrm>
            <a:off x="3275856" y="3273831"/>
            <a:ext cx="972108" cy="3240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CT</a:t>
            </a:r>
            <a:endParaRPr lang="en-US" sz="1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155586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/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26221632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/>
          </p:nvPr>
        </p:nvGraphicFramePr>
        <p:xfrm>
          <a:off x="1143004" y="0"/>
          <a:ext cx="677523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72728" y="11075"/>
            <a:ext cx="2968229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u="sng" dirty="0" err="1"/>
              <a:t>Cumulative</a:t>
            </a:r>
            <a:r>
              <a:rPr lang="de-DE" sz="1800" u="sng" dirty="0"/>
              <a:t> Flow </a:t>
            </a:r>
            <a:r>
              <a:rPr lang="de-DE" sz="1800" u="sng" dirty="0" err="1"/>
              <a:t>Diagram</a:t>
            </a:r>
            <a:endParaRPr lang="en-US" sz="1800" u="sng" dirty="0"/>
          </a:p>
        </p:txBody>
      </p:sp>
      <p:cxnSp>
        <p:nvCxnSpPr>
          <p:cNvPr id="6" name="Gerade Verbindung 7"/>
          <p:cNvCxnSpPr/>
          <p:nvPr/>
        </p:nvCxnSpPr>
        <p:spPr>
          <a:xfrm flipV="1">
            <a:off x="5280122" y="1300444"/>
            <a:ext cx="14941" cy="2218578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4626006" y="2085692"/>
            <a:ext cx="972108" cy="3240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WIP</a:t>
            </a:r>
            <a:endParaRPr lang="en-US" sz="1800" dirty="0"/>
          </a:p>
        </p:txBody>
      </p:sp>
      <p:cxnSp>
        <p:nvCxnSpPr>
          <p:cNvPr id="8" name="Gerade Verbindung 7"/>
          <p:cNvCxnSpPr/>
          <p:nvPr/>
        </p:nvCxnSpPr>
        <p:spPr>
          <a:xfrm flipV="1">
            <a:off x="2356842" y="3525142"/>
            <a:ext cx="2923280" cy="87116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"/>
          <p:cNvSpPr txBox="1"/>
          <p:nvPr/>
        </p:nvSpPr>
        <p:spPr>
          <a:xfrm>
            <a:off x="3411883" y="3194981"/>
            <a:ext cx="972108" cy="3240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CT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41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EC797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181197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835150" y="3088710"/>
            <a:ext cx="1822450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/>
              <a:t>Simple</a:t>
            </a:r>
            <a:br>
              <a:rPr lang="de-DE" sz="1800" dirty="0" smtClean="0"/>
            </a:br>
            <a:r>
              <a:rPr lang="de-DE" sz="1800" dirty="0" smtClean="0"/>
              <a:t>//</a:t>
            </a:r>
            <a:br>
              <a:rPr lang="de-DE" sz="1800" dirty="0" smtClean="0"/>
            </a:br>
            <a:r>
              <a:rPr lang="de-DE" sz="1800" dirty="0" err="1" smtClean="0"/>
              <a:t>Complex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smtClean="0"/>
              <a:t>Points of Interest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591" y="2059368"/>
            <a:ext cx="1821363" cy="1028700"/>
          </a:xfrm>
          <a:prstGeom prst="rect">
            <a:avLst/>
          </a:prstGeom>
          <a:solidFill>
            <a:srgbClr val="2C8E24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smtClean="0"/>
              <a:t>Fixed</a:t>
            </a:r>
            <a:br>
              <a:rPr lang="de-DE" sz="1800" dirty="0" smtClean="0"/>
            </a:br>
            <a:r>
              <a:rPr lang="de-DE" sz="1800" dirty="0" smtClean="0"/>
              <a:t>Price</a:t>
            </a:r>
            <a:endParaRPr lang="en-US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08625" y="4108263"/>
            <a:ext cx="1821363" cy="10287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de-DE" sz="1800" dirty="0" err="1" smtClean="0"/>
              <a:t>Scaling</a:t>
            </a:r>
            <a:endParaRPr lang="de-DE" sz="1800" dirty="0" smtClean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6" y="0"/>
            <a:ext cx="1668318" cy="102393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825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3657600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>
              <a:spcBef>
                <a:spcPts val="0"/>
              </a:spcBef>
              <a:defRPr/>
            </a:pPr>
            <a:r>
              <a:rPr lang="en-US" sz="1800" u="sng" dirty="0"/>
              <a:t>Wrap Up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82009" y="1017457"/>
            <a:ext cx="1828800" cy="1029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 smtClean="0"/>
              <a:t>Simple</a:t>
            </a:r>
            <a:br>
              <a:rPr lang="en-US" sz="1800" dirty="0" smtClean="0"/>
            </a:br>
            <a:r>
              <a:rPr lang="en-US" sz="1800" dirty="0" smtClean="0"/>
              <a:t>//</a:t>
            </a:r>
            <a:br>
              <a:rPr lang="en-US" sz="1800" dirty="0" smtClean="0"/>
            </a:br>
            <a:r>
              <a:rPr lang="en-US" sz="1800" dirty="0" smtClean="0"/>
              <a:t>Complex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3846" y="2057400"/>
            <a:ext cx="1828800" cy="10296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Fixed </a:t>
            </a:r>
            <a:r>
              <a:rPr lang="en-US" sz="1800" dirty="0" smtClean="0"/>
              <a:t>Price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Scaling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16169" y="4114801"/>
            <a:ext cx="1828800" cy="102960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>
                <a:solidFill>
                  <a:schemeClr val="bg1"/>
                </a:solidFill>
              </a:rPr>
              <a:t>Production</a:t>
            </a:r>
            <a:r>
              <a:rPr lang="de-DE" sz="1800" dirty="0" smtClean="0">
                <a:solidFill>
                  <a:schemeClr val="bg1"/>
                </a:solidFill>
              </a:rPr>
              <a:t/>
            </a:r>
            <a:br>
              <a:rPr lang="de-DE" sz="1800" dirty="0" smtClean="0">
                <a:solidFill>
                  <a:schemeClr val="bg1"/>
                </a:solidFill>
              </a:rPr>
            </a:br>
            <a:r>
              <a:rPr lang="de-DE" sz="1800" dirty="0" smtClean="0">
                <a:solidFill>
                  <a:schemeClr val="bg1"/>
                </a:solidFill>
              </a:rPr>
              <a:t>//</a:t>
            </a:r>
            <a:endParaRPr lang="de-DE" sz="1800" dirty="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>
                <a:solidFill>
                  <a:schemeClr val="bg1"/>
                </a:solidFill>
              </a:rPr>
              <a:t>Construction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92" y="3086100"/>
            <a:ext cx="1828800" cy="1029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ysClr val="windowText" lastClr="000000"/>
                </a:solidFill>
              </a:rPr>
              <a:t>Fair Risk Sharing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35945" y="4114801"/>
            <a:ext cx="1828800" cy="102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>
                <a:solidFill>
                  <a:schemeClr val="bg1"/>
                </a:solidFill>
              </a:rPr>
              <a:t>Throughput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18550" y="2057400"/>
            <a:ext cx="1790300" cy="102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Backlog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Test Driven</a:t>
            </a:r>
            <a:endParaRPr lang="en-US" sz="1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89152" y="3090342"/>
            <a:ext cx="1828800" cy="10296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It’s the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Mix …</a:t>
            </a:r>
          </a:p>
        </p:txBody>
      </p:sp>
    </p:spTree>
    <p:extLst>
      <p:ext uri="{BB962C8B-B14F-4D97-AF65-F5344CB8AC3E}">
        <p14:creationId xmlns:p14="http://schemas.microsoft.com/office/powerpoint/2010/main" val="3587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5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55559" y="1294609"/>
            <a:ext cx="8330450" cy="380183"/>
          </a:xfrm>
        </p:spPr>
        <p:txBody>
          <a:bodyPr/>
          <a:lstStyle/>
          <a:p>
            <a:r>
              <a:rPr lang="it-IT" dirty="0" err="1" smtClean="0"/>
              <a:t>Thanks</a:t>
            </a:r>
            <a:endParaRPr lang="it-I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99723" y="1874837"/>
            <a:ext cx="4288387" cy="380183"/>
          </a:xfrm>
        </p:spPr>
        <p:txBody>
          <a:bodyPr/>
          <a:lstStyle/>
          <a:p>
            <a:r>
              <a:rPr lang="it-IT" dirty="0" smtClean="0"/>
              <a:t>Christoph Seck</a:t>
            </a:r>
          </a:p>
          <a:p>
            <a:r>
              <a:rPr lang="it-IT" dirty="0" smtClean="0">
                <a:hlinkClick r:id="rId3"/>
              </a:rPr>
              <a:t>c.seck@reply.de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06" y="0"/>
            <a:ext cx="3664982" cy="10287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anchor="ctr"/>
          <a:lstStyle/>
          <a:p>
            <a:pPr algn="l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 err="1"/>
              <a:t>Complex</a:t>
            </a:r>
            <a:endParaRPr lang="en-US" sz="18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51066" y="1037684"/>
            <a:ext cx="1820821" cy="1028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it-IT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b="0" baseline="0">
                <a:solidFill>
                  <a:sysClr val="windowText" lastClr="000000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eaLnBrk="1" hangingPunct="1"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54044" y="2057400"/>
            <a:ext cx="3618069" cy="10287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83796" y="3089369"/>
            <a:ext cx="3625054" cy="10402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</a:rPr>
              <a:t>Requirements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86100"/>
            <a:ext cx="1851066" cy="1028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8805" y="4114801"/>
            <a:ext cx="1813082" cy="10271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it-IT" sz="2800" b="0" baseline="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808080"/>
                </a:solidFill>
                <a:latin typeface="Arial" pitchFamily="-110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7" y="-1190"/>
            <a:ext cx="1666154" cy="20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Ressourcen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Anderson, David J. : Agile Management</a:t>
            </a:r>
          </a:p>
          <a:p>
            <a:r>
              <a:rPr lang="de-DE" dirty="0"/>
              <a:t>Anderson, David J. </a:t>
            </a:r>
            <a:r>
              <a:rPr lang="de-DE" dirty="0" smtClean="0"/>
              <a:t>: </a:t>
            </a:r>
            <a:r>
              <a:rPr lang="de-DE" dirty="0" err="1" smtClean="0"/>
              <a:t>Kanban</a:t>
            </a:r>
            <a:endParaRPr lang="de-DE" dirty="0" smtClean="0"/>
          </a:p>
          <a:p>
            <a:r>
              <a:rPr lang="de-DE" dirty="0"/>
              <a:t>Austin, Robert D</a:t>
            </a:r>
            <a:r>
              <a:rPr lang="de-DE" dirty="0" smtClean="0"/>
              <a:t>.: </a:t>
            </a:r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Managing Performance in </a:t>
            </a:r>
            <a:r>
              <a:rPr lang="de-DE" dirty="0" err="1" smtClean="0"/>
              <a:t>Organisations</a:t>
            </a:r>
            <a:endParaRPr lang="de-DE" dirty="0" smtClean="0"/>
          </a:p>
          <a:p>
            <a:r>
              <a:rPr lang="de-DE" dirty="0"/>
              <a:t>Beck, </a:t>
            </a:r>
            <a:r>
              <a:rPr lang="de-DE" dirty="0" smtClean="0"/>
              <a:t>Ken: extreme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explained</a:t>
            </a:r>
            <a:endParaRPr lang="de-DE" dirty="0" smtClean="0"/>
          </a:p>
          <a:p>
            <a:r>
              <a:rPr lang="de-DE" dirty="0" smtClean="0"/>
              <a:t>Beck, Fowler: </a:t>
            </a:r>
            <a:r>
              <a:rPr lang="de-DE" dirty="0" err="1" smtClean="0"/>
              <a:t>Planning</a:t>
            </a:r>
            <a:r>
              <a:rPr lang="de-DE" dirty="0" smtClean="0"/>
              <a:t> extreme </a:t>
            </a:r>
            <a:r>
              <a:rPr lang="de-DE" dirty="0" err="1" smtClean="0"/>
              <a:t>Programming</a:t>
            </a:r>
            <a:endParaRPr lang="de-DE" dirty="0" smtClean="0"/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897985" y="271463"/>
            <a:ext cx="3564731" cy="32385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97266" y="195266"/>
            <a:ext cx="575072" cy="302419"/>
          </a:xfrm>
          <a:prstGeom prst="rect">
            <a:avLst/>
          </a:prstGeom>
        </p:spPr>
        <p:txBody>
          <a:bodyPr/>
          <a:lstStyle/>
          <a:p>
            <a:fld id="{F07F03EA-674B-4C5B-8479-5C91B5F83990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2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Ressourcen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Boehm, Turner: </a:t>
            </a:r>
            <a:r>
              <a:rPr lang="de-DE" dirty="0" err="1" smtClean="0"/>
              <a:t>Balancing</a:t>
            </a:r>
            <a:r>
              <a:rPr lang="de-DE" dirty="0" smtClean="0"/>
              <a:t> </a:t>
            </a:r>
            <a:r>
              <a:rPr lang="de-DE" dirty="0" err="1" smtClean="0"/>
              <a:t>Agility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Discipline</a:t>
            </a:r>
            <a:endParaRPr lang="de-DE" dirty="0" smtClean="0"/>
          </a:p>
          <a:p>
            <a:r>
              <a:rPr lang="de-DE" dirty="0" smtClean="0"/>
              <a:t>Corr, </a:t>
            </a:r>
            <a:r>
              <a:rPr lang="de-DE" dirty="0" err="1" smtClean="0"/>
              <a:t>Stagnitto</a:t>
            </a:r>
            <a:r>
              <a:rPr lang="de-DE" dirty="0" smtClean="0"/>
              <a:t>: </a:t>
            </a:r>
            <a:r>
              <a:rPr lang="de-DE" dirty="0"/>
              <a:t>Agile Data Warehouse </a:t>
            </a:r>
            <a:r>
              <a:rPr lang="de-DE" dirty="0" smtClean="0"/>
              <a:t>Design</a:t>
            </a:r>
          </a:p>
          <a:p>
            <a:r>
              <a:rPr lang="de-DE" dirty="0" err="1" smtClean="0"/>
              <a:t>Goldratt</a:t>
            </a:r>
            <a:r>
              <a:rPr lang="de-DE" dirty="0"/>
              <a:t>, </a:t>
            </a:r>
            <a:r>
              <a:rPr lang="de-DE" dirty="0" err="1"/>
              <a:t>Eliyahu</a:t>
            </a:r>
            <a:r>
              <a:rPr lang="de-DE" dirty="0"/>
              <a:t> M</a:t>
            </a:r>
            <a:r>
              <a:rPr lang="de-DE" dirty="0" smtClean="0"/>
              <a:t>.: The Goal</a:t>
            </a:r>
          </a:p>
          <a:p>
            <a:r>
              <a:rPr lang="de-DE" dirty="0"/>
              <a:t>Highsmith, </a:t>
            </a:r>
            <a:r>
              <a:rPr lang="de-DE" dirty="0" smtClean="0"/>
              <a:t>Jim: Agile Software Development </a:t>
            </a:r>
            <a:r>
              <a:rPr lang="de-DE" dirty="0" err="1" smtClean="0"/>
              <a:t>Ecosystems</a:t>
            </a:r>
            <a:endParaRPr lang="de-DE" dirty="0" smtClean="0"/>
          </a:p>
          <a:p>
            <a:r>
              <a:rPr lang="de-DE" dirty="0" smtClean="0"/>
              <a:t>Hughes, Ralph: </a:t>
            </a:r>
            <a:r>
              <a:rPr lang="en-US" dirty="0"/>
              <a:t>Agile Data Warehousing Project </a:t>
            </a:r>
            <a:r>
              <a:rPr lang="en-US" dirty="0" smtClean="0"/>
              <a:t>Management</a:t>
            </a:r>
          </a:p>
          <a:p>
            <a:r>
              <a:rPr lang="en-US" dirty="0" err="1" smtClean="0"/>
              <a:t>Linstedt</a:t>
            </a:r>
            <a:r>
              <a:rPr lang="en-US" dirty="0" smtClean="0"/>
              <a:t>, Dan: </a:t>
            </a:r>
            <a:r>
              <a:rPr lang="en-US" dirty="0"/>
              <a:t>Super Charge Your Data Warehouse: Invaluable Data Modeling Rules to Implement Your Data Vault</a:t>
            </a:r>
          </a:p>
          <a:p>
            <a:endParaRPr lang="en-US" dirty="0"/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897985" y="271463"/>
            <a:ext cx="3564731" cy="32385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97266" y="195266"/>
            <a:ext cx="575072" cy="302419"/>
          </a:xfrm>
          <a:prstGeom prst="rect">
            <a:avLst/>
          </a:prstGeom>
        </p:spPr>
        <p:txBody>
          <a:bodyPr/>
          <a:lstStyle/>
          <a:p>
            <a:fld id="{F07F03EA-674B-4C5B-8479-5C91B5F83990}" type="slidenum">
              <a:rPr lang="de-DE" smtClean="0"/>
              <a:pPr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57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Ressourcen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Middleton, Sutton: Lean Software </a:t>
            </a:r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en-US" dirty="0" err="1" smtClean="0"/>
              <a:t>Poppendiek</a:t>
            </a:r>
            <a:r>
              <a:rPr lang="en-US" dirty="0" smtClean="0"/>
              <a:t>, Mary &amp; Tom: Lean Software Development</a:t>
            </a:r>
          </a:p>
          <a:p>
            <a:r>
              <a:rPr lang="de-DE" dirty="0" err="1" smtClean="0"/>
              <a:t>Reinertsen</a:t>
            </a:r>
            <a:r>
              <a:rPr lang="de-DE" dirty="0" smtClean="0"/>
              <a:t>, </a:t>
            </a:r>
            <a:r>
              <a:rPr lang="de-DE" dirty="0"/>
              <a:t>Donald G</a:t>
            </a:r>
            <a:r>
              <a:rPr lang="de-DE" dirty="0" smtClean="0"/>
              <a:t>.: </a:t>
            </a:r>
            <a:r>
              <a:rPr lang="de-DE" dirty="0"/>
              <a:t>Managing </a:t>
            </a:r>
            <a:r>
              <a:rPr lang="de-DE" dirty="0" err="1"/>
              <a:t>the</a:t>
            </a:r>
            <a:r>
              <a:rPr lang="de-DE" dirty="0"/>
              <a:t> Design </a:t>
            </a:r>
            <a:r>
              <a:rPr lang="de-DE" dirty="0" smtClean="0"/>
              <a:t>Factory</a:t>
            </a:r>
            <a:endParaRPr lang="en-US" dirty="0" smtClean="0"/>
          </a:p>
          <a:p>
            <a:r>
              <a:rPr lang="en-US" dirty="0" err="1" smtClean="0"/>
              <a:t>Schwaber</a:t>
            </a:r>
            <a:r>
              <a:rPr lang="en-US" dirty="0" smtClean="0"/>
              <a:t>, </a:t>
            </a:r>
            <a:r>
              <a:rPr lang="en-US" dirty="0" err="1" smtClean="0"/>
              <a:t>Beedle</a:t>
            </a:r>
            <a:r>
              <a:rPr lang="en-US" dirty="0" smtClean="0"/>
              <a:t>: Agile Software Development with Scrum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897985" y="271463"/>
            <a:ext cx="3564731" cy="32385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97266" y="195266"/>
            <a:ext cx="575072" cy="302419"/>
          </a:xfrm>
          <a:prstGeom prst="rect">
            <a:avLst/>
          </a:prstGeom>
        </p:spPr>
        <p:txBody>
          <a:bodyPr/>
          <a:lstStyle/>
          <a:p>
            <a:fld id="{F07F03EA-674B-4C5B-8479-5C91B5F83990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2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 SpA - PPT Template - Black">
  <a:themeElements>
    <a:clrScheme name="GREEN PALETTE_max">
      <a:dk1>
        <a:srgbClr val="000000"/>
      </a:dk1>
      <a:lt1>
        <a:srgbClr val="FFFFFF"/>
      </a:lt1>
      <a:dk2>
        <a:srgbClr val="FFFFFF"/>
      </a:dk2>
      <a:lt2>
        <a:srgbClr val="D8D8D8"/>
      </a:lt2>
      <a:accent1>
        <a:srgbClr val="2FB457"/>
      </a:accent1>
      <a:accent2>
        <a:srgbClr val="009600"/>
      </a:accent2>
      <a:accent3>
        <a:srgbClr val="006600"/>
      </a:accent3>
      <a:accent4>
        <a:srgbClr val="2DB13D"/>
      </a:accent4>
      <a:accent5>
        <a:srgbClr val="3ABE30"/>
      </a:accent5>
      <a:accent6>
        <a:srgbClr val="00CC99"/>
      </a:accent6>
      <a:hlink>
        <a:srgbClr val="00FF00"/>
      </a:hlink>
      <a:folHlink>
        <a:srgbClr val="A5A5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3">
        <a:dk1>
          <a:srgbClr val="004A54"/>
        </a:dk1>
        <a:lt1>
          <a:srgbClr val="FFFFFF"/>
        </a:lt1>
        <a:dk2>
          <a:srgbClr val="E8B402"/>
        </a:dk2>
        <a:lt2>
          <a:srgbClr val="808080"/>
        </a:lt2>
        <a:accent1>
          <a:srgbClr val="AAC9CE"/>
        </a:accent1>
        <a:accent2>
          <a:srgbClr val="30BF5B"/>
        </a:accent2>
        <a:accent3>
          <a:srgbClr val="FFFFFF"/>
        </a:accent3>
        <a:accent4>
          <a:srgbClr val="003E46"/>
        </a:accent4>
        <a:accent5>
          <a:srgbClr val="D2E1E3"/>
        </a:accent5>
        <a:accent6>
          <a:srgbClr val="2AAD52"/>
        </a:accent6>
        <a:hlink>
          <a:srgbClr val="0090A4"/>
        </a:hlink>
        <a:folHlink>
          <a:srgbClr val="F6E62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 Dark">
  <a:themeElements>
    <a:clrScheme name="OfficeLightV2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Dark" id="{D39323B7-B2D6-4C10-818B-A5CD4ACE85BD}" vid="{5F545784-D352-48CB-B95A-83B580283D58}"/>
    </a:ext>
  </a:extLst>
</a:theme>
</file>

<file path=ppt/theme/theme3.xml><?xml version="1.0" encoding="utf-8"?>
<a:theme xmlns:a="http://schemas.openxmlformats.org/drawingml/2006/main" name="1_Office Theme Dark">
  <a:themeElements>
    <a:clrScheme name="OfficeLightV2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Dark" id="{D39323B7-B2D6-4C10-818B-A5CD4ACE85BD}" vid="{5F545784-D352-48CB-B95A-83B580283D58}"/>
    </a:ext>
  </a:extLst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1279</Words>
  <Application>Microsoft Office PowerPoint</Application>
  <PresentationFormat>On-screen Show (16:9)</PresentationFormat>
  <Paragraphs>632</Paragraphs>
  <Slides>92</Slides>
  <Notes>45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ＭＳ Ｐゴシック</vt:lpstr>
      <vt:lpstr>Arial</vt:lpstr>
      <vt:lpstr>Calibri</vt:lpstr>
      <vt:lpstr>Calibri Light</vt:lpstr>
      <vt:lpstr>Times New Roman</vt:lpstr>
      <vt:lpstr>Wingdings</vt:lpstr>
      <vt:lpstr>Wingdings 2</vt:lpstr>
      <vt:lpstr>Reply SpA - PPT Template - Black</vt:lpstr>
      <vt:lpstr>Office Theme Dark</vt:lpstr>
      <vt:lpstr>1_Office Theme Dark</vt:lpstr>
      <vt:lpstr>PowerPoint Presentation</vt:lpstr>
      <vt:lpstr>PowerPoint Presentation</vt:lpstr>
      <vt:lpstr>PowerPoint Presentation</vt:lpstr>
      <vt:lpstr>Simple</vt:lpstr>
      <vt:lpstr>Complex</vt:lpstr>
      <vt:lpstr>Complex</vt:lpstr>
      <vt:lpstr>PowerPoint Presentation</vt:lpstr>
      <vt:lpstr>PowerPoint Presentation</vt:lpstr>
      <vt:lpstr>Complex</vt:lpstr>
      <vt:lpstr>Complex</vt:lpstr>
      <vt:lpstr>Complex</vt:lpstr>
      <vt:lpstr>PowerPoint Presentation</vt:lpstr>
      <vt:lpstr>In “Scrum”</vt:lpstr>
      <vt:lpstr>Points of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of Interest</vt:lpstr>
      <vt:lpstr>Points of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of Interest</vt:lpstr>
      <vt:lpstr>Points of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</vt:lpstr>
      <vt:lpstr>4</vt:lpstr>
      <vt:lpstr>4</vt:lpstr>
      <vt:lpstr>4</vt:lpstr>
      <vt:lpstr>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of Interest</vt:lpstr>
      <vt:lpstr>Points of Interest</vt:lpstr>
      <vt:lpstr>Wrap Up</vt:lpstr>
      <vt:lpstr>PowerPoint Presentation</vt:lpstr>
      <vt:lpstr>Ressourcen</vt:lpstr>
      <vt:lpstr>Ressourcen</vt:lpstr>
      <vt:lpstr>Ressourcen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Bertolucci Massimo</dc:creator>
  <cp:lastModifiedBy>Seck, Christoph</cp:lastModifiedBy>
  <cp:revision>454</cp:revision>
  <cp:lastPrinted>2006-12-11T11:56:39Z</cp:lastPrinted>
  <dcterms:created xsi:type="dcterms:W3CDTF">2013-05-22T10:31:41Z</dcterms:created>
  <dcterms:modified xsi:type="dcterms:W3CDTF">2013-10-08T13:45:54Z</dcterms:modified>
</cp:coreProperties>
</file>